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2" r:id="rId3"/>
    <p:sldId id="288" r:id="rId4"/>
    <p:sldId id="287" r:id="rId5"/>
    <p:sldId id="294" r:id="rId6"/>
    <p:sldId id="277" r:id="rId7"/>
    <p:sldId id="289" r:id="rId8"/>
    <p:sldId id="278" r:id="rId9"/>
    <p:sldId id="295" r:id="rId10"/>
    <p:sldId id="296" r:id="rId11"/>
    <p:sldId id="297" r:id="rId12"/>
    <p:sldId id="281" r:id="rId13"/>
    <p:sldId id="283" r:id="rId14"/>
    <p:sldId id="284" r:id="rId15"/>
    <p:sldId id="282" r:id="rId16"/>
    <p:sldId id="28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0448" autoAdjust="0"/>
  </p:normalViewPr>
  <p:slideViewPr>
    <p:cSldViewPr snapToGrid="0">
      <p:cViewPr varScale="1">
        <p:scale>
          <a:sx n="72" d="100"/>
          <a:sy n="72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20898474647191E-2"/>
          <c:y val="0.13737046977479961"/>
          <c:w val="0.83619936396839289"/>
          <c:h val="0.811713632139246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CA-4F21-BADE-CBF4E7D2F19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CA-4F21-BADE-CBF4E7D2F19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CA-4F21-BADE-CBF4E7D2F19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CA-4F21-BADE-CBF4E7D2F19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ECA-4F21-BADE-CBF4E7D2F19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ECA-4F21-BADE-CBF4E7D2F1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ECA-4F21-BADE-CBF4E7D2F19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ECA-4F21-BADE-CBF4E7D2F195}"/>
              </c:ext>
            </c:extLst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ECA-4F21-BADE-CBF4E7D2F195}"/>
              </c:ext>
            </c:extLst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ECA-4F21-BADE-CBF4E7D2F195}"/>
              </c:ext>
            </c:extLst>
          </c:dPt>
          <c:dPt>
            <c:idx val="10"/>
            <c:bubble3D val="0"/>
            <c:explosion val="24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9FD3-4530-B6EB-F67E367493FA}"/>
              </c:ext>
            </c:extLst>
          </c:dPt>
          <c:dPt>
            <c:idx val="11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FD3-4530-B6EB-F67E367493FA}"/>
              </c:ext>
            </c:extLst>
          </c:dPt>
          <c:dLbls>
            <c:dLbl>
              <c:idx val="0"/>
              <c:layout>
                <c:manualLayout>
                  <c:x val="2.9527891893948038E-2"/>
                  <c:y val="9.32449358051462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CA-4F21-BADE-CBF4E7D2F195}"/>
                </c:ext>
              </c:extLst>
            </c:dLbl>
            <c:dLbl>
              <c:idx val="1"/>
              <c:layout>
                <c:manualLayout>
                  <c:x val="2.0660827722621539E-2"/>
                  <c:y val="0.106050964848355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CA-4F21-BADE-CBF4E7D2F195}"/>
                </c:ext>
              </c:extLst>
            </c:dLbl>
            <c:dLbl>
              <c:idx val="2"/>
              <c:layout>
                <c:manualLayout>
                  <c:x val="-0.20824327665563544"/>
                  <c:y val="4.2733924625110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7558294343642"/>
                      <c:h val="0.12542803481393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ECA-4F21-BADE-CBF4E7D2F195}"/>
                </c:ext>
              </c:extLst>
            </c:dLbl>
            <c:dLbl>
              <c:idx val="3"/>
              <c:layout>
                <c:manualLayout>
                  <c:x val="8.4774049982882529E-2"/>
                  <c:y val="-0.26099619037462302"/>
                </c:manualLayout>
              </c:layout>
              <c:tx>
                <c:rich>
                  <a:bodyPr/>
                  <a:lstStyle/>
                  <a:p>
                    <a:fld id="{6CD6C20D-2DF9-4A3A-B783-4631644DF295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92E1386-CD8C-44C8-BB78-3F36A4942DC3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CA-4F21-BADE-CBF4E7D2F195}"/>
                </c:ext>
              </c:extLst>
            </c:dLbl>
            <c:dLbl>
              <c:idx val="4"/>
              <c:layout>
                <c:manualLayout>
                  <c:x val="0.11157347179428663"/>
                  <c:y val="1.5152710877280295E-2"/>
                </c:manualLayout>
              </c:layout>
              <c:tx>
                <c:rich>
                  <a:bodyPr/>
                  <a:lstStyle/>
                  <a:p>
                    <a:fld id="{98877BBE-4F92-4D8E-8A06-F735EFEE436E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CA-4F21-BADE-CBF4E7D2F195}"/>
                </c:ext>
              </c:extLst>
            </c:dLbl>
            <c:dLbl>
              <c:idx val="5"/>
              <c:layout>
                <c:manualLayout>
                  <c:x val="1.729516147438092E-2"/>
                  <c:y val="-6.4834491625341467E-2"/>
                </c:manualLayout>
              </c:layout>
              <c:tx>
                <c:rich>
                  <a:bodyPr/>
                  <a:lstStyle/>
                  <a:p>
                    <a:fld id="{A37E23A2-C443-48B1-87C5-9755CF5B40DD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34587146-C25D-4B3D-A04E-30080F6B7DE9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ECA-4F21-BADE-CBF4E7D2F195}"/>
                </c:ext>
              </c:extLst>
            </c:dLbl>
            <c:dLbl>
              <c:idx val="6"/>
              <c:layout>
                <c:manualLayout>
                  <c:x val="2.6557020046407153E-2"/>
                  <c:y val="-8.2317057997547141E-2"/>
                </c:manualLayout>
              </c:layout>
              <c:tx>
                <c:rich>
                  <a:bodyPr/>
                  <a:lstStyle/>
                  <a:p>
                    <a:fld id="{06422B56-B152-4E9C-B7C1-8BA40B9F7F6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E381A59F-3963-400A-AC02-F711AA3E60EC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ECA-4F21-BADE-CBF4E7D2F19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D16B2E3-7B44-4A84-A117-877E91DA462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ECA-4F21-BADE-CBF4E7D2F195}"/>
                </c:ext>
              </c:extLst>
            </c:dLbl>
            <c:dLbl>
              <c:idx val="9"/>
              <c:layout>
                <c:manualLayout>
                  <c:x val="1.8078616531629198E-2"/>
                  <c:y val="5.118998951316186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CA-4F21-BADE-CBF4E7D2F195}"/>
                </c:ext>
              </c:extLst>
            </c:dLbl>
            <c:dLbl>
              <c:idx val="10"/>
              <c:layout>
                <c:manualLayout>
                  <c:x val="7.9691696146677232E-2"/>
                  <c:y val="7.1179680418051575E-2"/>
                </c:manualLayout>
              </c:layout>
              <c:tx>
                <c:rich>
                  <a:bodyPr/>
                  <a:lstStyle/>
                  <a:p>
                    <a:fld id="{A1C2C4B7-47E7-4DC6-986B-697321656BD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915,300
</a:t>
                    </a:r>
                    <a:fld id="{03327070-748D-4E06-A308-D6971BB13A6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FD3-4530-B6EB-F67E367493FA}"/>
                </c:ext>
              </c:extLst>
            </c:dLbl>
            <c:dLbl>
              <c:idx val="11"/>
              <c:layout>
                <c:manualLayout>
                  <c:x val="7.2420071132412792E-2"/>
                  <c:y val="0.127507391147212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FD3-4530-B6EB-F67E36749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Expenditures!$C$33:$C$44</c:f>
              <c:strCache>
                <c:ptCount val="12"/>
                <c:pt idx="0">
                  <c:v>Legislative and Executive</c:v>
                </c:pt>
                <c:pt idx="1">
                  <c:v>Finance</c:v>
                </c:pt>
                <c:pt idx="2">
                  <c:v>Planning and Economic Development</c:v>
                </c:pt>
                <c:pt idx="3">
                  <c:v>Fire</c:v>
                </c:pt>
                <c:pt idx="4">
                  <c:v>Police</c:v>
                </c:pt>
                <c:pt idx="5">
                  <c:v>Retiree Health</c:v>
                </c:pt>
                <c:pt idx="6">
                  <c:v>Public Works</c:v>
                </c:pt>
                <c:pt idx="7">
                  <c:v>Transfers</c:v>
                </c:pt>
                <c:pt idx="8">
                  <c:v>Human Resources</c:v>
                </c:pt>
                <c:pt idx="9">
                  <c:v>Information Technology</c:v>
                </c:pt>
                <c:pt idx="10">
                  <c:v>City Clerk</c:v>
                </c:pt>
                <c:pt idx="11">
                  <c:v>Property, Parks, and Libraries</c:v>
                </c:pt>
              </c:strCache>
            </c:strRef>
          </c:cat>
          <c:val>
            <c:numRef>
              <c:f>Expenditures!$H$33:$H$44</c:f>
              <c:numCache>
                <c:formatCode>_("$"* #,##0_);_("$"* \(#,##0\);_("$"* "-"??_);_(@_)</c:formatCode>
                <c:ptCount val="12"/>
                <c:pt idx="0">
                  <c:v>4192100</c:v>
                </c:pt>
                <c:pt idx="1">
                  <c:v>2998500</c:v>
                </c:pt>
                <c:pt idx="2">
                  <c:v>4072100</c:v>
                </c:pt>
                <c:pt idx="3">
                  <c:v>20089400</c:v>
                </c:pt>
                <c:pt idx="4">
                  <c:v>27301700</c:v>
                </c:pt>
                <c:pt idx="5">
                  <c:v>7349100</c:v>
                </c:pt>
                <c:pt idx="6">
                  <c:v>10957200</c:v>
                </c:pt>
                <c:pt idx="7">
                  <c:v>8299900</c:v>
                </c:pt>
                <c:pt idx="8">
                  <c:v>1279300</c:v>
                </c:pt>
                <c:pt idx="9">
                  <c:v>4067000</c:v>
                </c:pt>
                <c:pt idx="10">
                  <c:v>915300</c:v>
                </c:pt>
                <c:pt idx="11">
                  <c:v>14728200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ECA-4F21-BADE-CBF4E7D2F1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22908392055217"/>
          <c:y val="2.1680214746036104E-2"/>
          <c:w val="0.58436551259313441"/>
          <c:h val="0.904349851519929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0A6-4498-BADC-0C5782AB96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B8-4A4E-9A5F-25CC9D9F70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73-40F0-8829-3523A4771BC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32-48BE-B2BF-F049CD3E12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32-48BE-B2BF-F049CD3E123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32-48BE-B2BF-F049CD3E123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956-4333-8760-5843CDAB21A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7B8-4A4E-9A5F-25CC9D9F70E7}"/>
              </c:ext>
            </c:extLst>
          </c:dPt>
          <c:dLbls>
            <c:dLbl>
              <c:idx val="0"/>
              <c:layout>
                <c:manualLayout>
                  <c:x val="-4.1221100262572641E-2"/>
                  <c:y val="-4.81782549911913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0A6-4498-BADC-0C5782AB9636}"/>
                </c:ext>
              </c:extLst>
            </c:dLbl>
            <c:dLbl>
              <c:idx val="14"/>
              <c:layout>
                <c:manualLayout>
                  <c:x val="1.1450305628492399E-3"/>
                  <c:y val="4.81782549911913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B8-4A4E-9A5F-25CC9D9F7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Election Administration</c:v>
                </c:pt>
                <c:pt idx="1">
                  <c:v>Earned Sick &amp; Safe Time Compliance and Enforcement</c:v>
                </c:pt>
                <c:pt idx="2">
                  <c:v>Alcohol Licensing</c:v>
                </c:pt>
                <c:pt idx="3">
                  <c:v>Business Licensing</c:v>
                </c:pt>
                <c:pt idx="4">
                  <c:v>Data Practices</c:v>
                </c:pt>
                <c:pt idx="5">
                  <c:v>Animal Related Licensing</c:v>
                </c:pt>
                <c:pt idx="6">
                  <c:v>Customer Services - Inquiries and Assistance</c:v>
                </c:pt>
                <c:pt idx="7">
                  <c:v>Board and Commission Appointment Administration and Support</c:v>
                </c:pt>
                <c:pt idx="8">
                  <c:v>City Council Legislative Oversight and Representation</c:v>
                </c:pt>
                <c:pt idx="9">
                  <c:v>Office Administration</c:v>
                </c:pt>
                <c:pt idx="10">
                  <c:v>City Council Support</c:v>
                </c:pt>
                <c:pt idx="11">
                  <c:v>Legislative Record</c:v>
                </c:pt>
                <c:pt idx="12">
                  <c:v>Printing and Copying Center</c:v>
                </c:pt>
                <c:pt idx="13">
                  <c:v>Board and Commission Staffing</c:v>
                </c:pt>
                <c:pt idx="14">
                  <c:v>Administrative Hearing Program</c:v>
                </c:pt>
                <c:pt idx="15">
                  <c:v>City Council Audio-Visual Support and Maintenance</c:v>
                </c:pt>
                <c:pt idx="16">
                  <c:v>Records Management</c:v>
                </c:pt>
                <c:pt idx="17">
                  <c:v>Special Events</c:v>
                </c:pt>
              </c:strCache>
            </c:strRef>
          </c:cat>
          <c:val>
            <c:numRef>
              <c:f>Sheet1!$C$2:$C$19</c:f>
              <c:numCache>
                <c:formatCode>0.0%</c:formatCode>
                <c:ptCount val="18"/>
                <c:pt idx="0">
                  <c:v>0.32667474659018325</c:v>
                </c:pt>
                <c:pt idx="1">
                  <c:v>0.13222132915285012</c:v>
                </c:pt>
                <c:pt idx="2">
                  <c:v>7.1572026308920331E-2</c:v>
                </c:pt>
                <c:pt idx="3">
                  <c:v>6.026342358880539E-2</c:v>
                </c:pt>
                <c:pt idx="4">
                  <c:v>5.9569862728384659E-2</c:v>
                </c:pt>
                <c:pt idx="5">
                  <c:v>5.578939052550852E-2</c:v>
                </c:pt>
                <c:pt idx="6">
                  <c:v>4.3074043916152403E-2</c:v>
                </c:pt>
                <c:pt idx="7">
                  <c:v>3.7685393801057739E-2</c:v>
                </c:pt>
                <c:pt idx="8">
                  <c:v>3.0569300453679733E-2</c:v>
                </c:pt>
                <c:pt idx="9">
                  <c:v>3.0389615325089017E-2</c:v>
                </c:pt>
                <c:pt idx="10">
                  <c:v>2.9909227386178704E-2</c:v>
                </c:pt>
                <c:pt idx="11">
                  <c:v>2.3388857426984478E-2</c:v>
                </c:pt>
                <c:pt idx="12">
                  <c:v>2.3093831942148903E-2</c:v>
                </c:pt>
                <c:pt idx="13">
                  <c:v>2.1016787160909621E-2</c:v>
                </c:pt>
                <c:pt idx="14">
                  <c:v>2.0315202818982019E-2</c:v>
                </c:pt>
                <c:pt idx="15">
                  <c:v>1.7779999835414048E-2</c:v>
                </c:pt>
                <c:pt idx="16">
                  <c:v>1.4923402875229986E-2</c:v>
                </c:pt>
                <c:pt idx="17">
                  <c:v>1.1658041635048839E-2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3-46F7-9DE0-3A745932F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1758088"/>
        <c:axId val="521756776"/>
      </c:barChart>
      <c:valAx>
        <c:axId val="521756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758088"/>
        <c:crosses val="autoZero"/>
        <c:crossBetween val="between"/>
      </c:valAx>
      <c:catAx>
        <c:axId val="521758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756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4339E-E725-49B1-97EC-F294EF2D59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2C53B-E03E-4F38-884A-D30932DB6F73}">
      <dgm:prSet/>
      <dgm:spPr/>
      <dgm:t>
        <a:bodyPr/>
        <a:lstStyle/>
        <a:p>
          <a:r>
            <a:rPr lang="en-US" dirty="0"/>
            <a:t>Director of Administrative Services</a:t>
          </a:r>
        </a:p>
      </dgm:t>
    </dgm:pt>
    <dgm:pt modelId="{15464731-B4F8-477E-B316-D6F2222AA6B6}" type="parTrans" cxnId="{B2D5B2CA-0E5A-4878-AC56-E8365E666ECA}">
      <dgm:prSet/>
      <dgm:spPr/>
      <dgm:t>
        <a:bodyPr/>
        <a:lstStyle/>
        <a:p>
          <a:endParaRPr lang="en-US"/>
        </a:p>
      </dgm:t>
    </dgm:pt>
    <dgm:pt modelId="{3B97CB93-3C2F-49BF-A0E9-6C8E0038E838}" type="sibTrans" cxnId="{B2D5B2CA-0E5A-4878-AC56-E8365E666ECA}">
      <dgm:prSet/>
      <dgm:spPr/>
      <dgm:t>
        <a:bodyPr/>
        <a:lstStyle/>
        <a:p>
          <a:endParaRPr lang="en-US"/>
        </a:p>
      </dgm:t>
    </dgm:pt>
    <dgm:pt modelId="{7DCD2080-8C9F-408F-9A3B-21A80AC3105F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Human Resources</a:t>
          </a:r>
        </a:p>
      </dgm:t>
    </dgm:pt>
    <dgm:pt modelId="{340A2FEA-C376-44EF-95EC-A9BFD8A89497}" type="parTrans" cxnId="{58D4B851-671E-487B-BDE6-EAE4547FE073}">
      <dgm:prSet/>
      <dgm:spPr/>
      <dgm:t>
        <a:bodyPr/>
        <a:lstStyle/>
        <a:p>
          <a:endParaRPr lang="en-US"/>
        </a:p>
      </dgm:t>
    </dgm:pt>
    <dgm:pt modelId="{CDC24195-7690-447D-A399-111DA0549162}" type="sibTrans" cxnId="{58D4B851-671E-487B-BDE6-EAE4547FE073}">
      <dgm:prSet/>
      <dgm:spPr/>
      <dgm:t>
        <a:bodyPr/>
        <a:lstStyle/>
        <a:p>
          <a:endParaRPr lang="en-US"/>
        </a:p>
      </dgm:t>
    </dgm:pt>
    <dgm:pt modelId="{66D6BF2A-D11C-4584-9347-A054FA40348B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IT</a:t>
          </a:r>
        </a:p>
      </dgm:t>
    </dgm:pt>
    <dgm:pt modelId="{EB166079-B868-4764-A33D-F9D3C1F8ECD4}" type="parTrans" cxnId="{A455CA55-735B-463F-8C7E-3C6404F46CC2}">
      <dgm:prSet/>
      <dgm:spPr/>
      <dgm:t>
        <a:bodyPr/>
        <a:lstStyle/>
        <a:p>
          <a:endParaRPr lang="en-US"/>
        </a:p>
      </dgm:t>
    </dgm:pt>
    <dgm:pt modelId="{7672358A-4E00-4F7A-9A57-41DFCBA40B20}" type="sibTrans" cxnId="{A455CA55-735B-463F-8C7E-3C6404F46CC2}">
      <dgm:prSet/>
      <dgm:spPr/>
      <dgm:t>
        <a:bodyPr/>
        <a:lstStyle/>
        <a:p>
          <a:endParaRPr lang="en-US"/>
        </a:p>
      </dgm:t>
    </dgm:pt>
    <dgm:pt modelId="{2FB2016B-1A60-4FAD-A672-4C1F1848ABAD}">
      <dgm:prSet/>
      <dgm:spPr/>
      <dgm:t>
        <a:bodyPr/>
        <a:lstStyle/>
        <a:p>
          <a:r>
            <a:rPr lang="en-US" dirty="0"/>
            <a:t>City Clerk’s Office</a:t>
          </a:r>
        </a:p>
      </dgm:t>
    </dgm:pt>
    <dgm:pt modelId="{4CB30917-D231-40F1-936B-40EC935379B6}" type="parTrans" cxnId="{EC1B8E75-2BBC-4759-8027-3B11E9791245}">
      <dgm:prSet/>
      <dgm:spPr/>
      <dgm:t>
        <a:bodyPr/>
        <a:lstStyle/>
        <a:p>
          <a:endParaRPr lang="en-US"/>
        </a:p>
      </dgm:t>
    </dgm:pt>
    <dgm:pt modelId="{AA0586CB-D360-46DE-84F8-E14FE59D30E7}" type="sibTrans" cxnId="{EC1B8E75-2BBC-4759-8027-3B11E9791245}">
      <dgm:prSet/>
      <dgm:spPr/>
      <dgm:t>
        <a:bodyPr/>
        <a:lstStyle/>
        <a:p>
          <a:endParaRPr lang="en-US"/>
        </a:p>
      </dgm:t>
    </dgm:pt>
    <dgm:pt modelId="{0D53D8E5-89C0-42CA-A5AE-B3995425C2CC}">
      <dgm:prSet/>
      <dgm:spPr/>
      <dgm:t>
        <a:bodyPr/>
        <a:lstStyle/>
        <a:p>
          <a:r>
            <a:rPr lang="en-US" dirty="0"/>
            <a:t>City Clerk</a:t>
          </a:r>
        </a:p>
      </dgm:t>
    </dgm:pt>
    <dgm:pt modelId="{218D2191-2292-4545-BB6A-6ADF43838F70}" type="parTrans" cxnId="{FDAE471E-2318-4CFC-81DE-000FFE2111FA}">
      <dgm:prSet/>
      <dgm:spPr/>
      <dgm:t>
        <a:bodyPr/>
        <a:lstStyle/>
        <a:p>
          <a:endParaRPr lang="en-US"/>
        </a:p>
      </dgm:t>
    </dgm:pt>
    <dgm:pt modelId="{3870F2A8-6CA2-414D-8087-C514A0039BFB}" type="sibTrans" cxnId="{FDAE471E-2318-4CFC-81DE-000FFE2111FA}">
      <dgm:prSet/>
      <dgm:spPr/>
      <dgm:t>
        <a:bodyPr/>
        <a:lstStyle/>
        <a:p>
          <a:endParaRPr lang="en-US"/>
        </a:p>
      </dgm:t>
    </dgm:pt>
    <dgm:pt modelId="{0FED340A-FFED-4C80-923B-C5F2EAA54E76}">
      <dgm:prSet/>
      <dgm:spPr/>
      <dgm:t>
        <a:bodyPr/>
        <a:lstStyle/>
        <a:p>
          <a:r>
            <a:rPr lang="en-US" dirty="0"/>
            <a:t>Assistant City Clerk</a:t>
          </a:r>
        </a:p>
      </dgm:t>
    </dgm:pt>
    <dgm:pt modelId="{5B57C500-2DBC-48C6-801E-6017EDD90152}" type="parTrans" cxnId="{88BAE878-891C-4B05-9D13-068CA6BA9887}">
      <dgm:prSet/>
      <dgm:spPr/>
      <dgm:t>
        <a:bodyPr/>
        <a:lstStyle/>
        <a:p>
          <a:endParaRPr lang="en-US"/>
        </a:p>
      </dgm:t>
    </dgm:pt>
    <dgm:pt modelId="{0F11C6BB-4E0A-49AE-8CF1-02FE51C10C14}" type="sibTrans" cxnId="{88BAE878-891C-4B05-9D13-068CA6BA9887}">
      <dgm:prSet/>
      <dgm:spPr/>
      <dgm:t>
        <a:bodyPr/>
        <a:lstStyle/>
        <a:p>
          <a:endParaRPr lang="en-US"/>
        </a:p>
      </dgm:t>
    </dgm:pt>
    <dgm:pt modelId="{712A65F7-8CB4-4C04-B84E-01DFA7F06B09}">
      <dgm:prSet/>
      <dgm:spPr/>
      <dgm:t>
        <a:bodyPr/>
        <a:lstStyle/>
        <a:p>
          <a:r>
            <a:rPr lang="en-US" dirty="0"/>
            <a:t>City Council</a:t>
          </a:r>
        </a:p>
        <a:p>
          <a:r>
            <a:rPr lang="en-US" dirty="0"/>
            <a:t>Boards &amp; Commissions</a:t>
          </a:r>
        </a:p>
      </dgm:t>
    </dgm:pt>
    <dgm:pt modelId="{2D245D87-6B59-4C7A-ACEC-C80CA8686291}" type="parTrans" cxnId="{83565F2D-A250-4333-AF0F-5E1BC6941E39}">
      <dgm:prSet/>
      <dgm:spPr/>
      <dgm:t>
        <a:bodyPr/>
        <a:lstStyle/>
        <a:p>
          <a:endParaRPr lang="en-US"/>
        </a:p>
      </dgm:t>
    </dgm:pt>
    <dgm:pt modelId="{3EAD3F42-3451-45BD-9D01-4DAB8CBD8DDC}" type="sibTrans" cxnId="{83565F2D-A250-4333-AF0F-5E1BC6941E39}">
      <dgm:prSet/>
      <dgm:spPr/>
      <dgm:t>
        <a:bodyPr/>
        <a:lstStyle/>
        <a:p>
          <a:endParaRPr lang="en-US"/>
        </a:p>
      </dgm:t>
    </dgm:pt>
    <dgm:pt modelId="{675ECB82-6B01-4329-A2DE-B3FF69DA91E2}">
      <dgm:prSet/>
      <dgm:spPr/>
      <dgm:t>
        <a:bodyPr/>
        <a:lstStyle/>
        <a:p>
          <a:r>
            <a:rPr lang="en-US" dirty="0"/>
            <a:t>Executive Assistant</a:t>
          </a:r>
        </a:p>
      </dgm:t>
    </dgm:pt>
    <dgm:pt modelId="{C2B4916F-4B65-4279-BD5D-1E26C627A63F}" type="parTrans" cxnId="{6EA4A4CA-800B-45C5-B8FE-0FE476E4C899}">
      <dgm:prSet/>
      <dgm:spPr/>
      <dgm:t>
        <a:bodyPr/>
        <a:lstStyle/>
        <a:p>
          <a:endParaRPr lang="en-US"/>
        </a:p>
      </dgm:t>
    </dgm:pt>
    <dgm:pt modelId="{D634994D-DDB9-450F-87BE-CA84A9BEB87A}" type="sibTrans" cxnId="{6EA4A4CA-800B-45C5-B8FE-0FE476E4C899}">
      <dgm:prSet/>
      <dgm:spPr/>
      <dgm:t>
        <a:bodyPr/>
        <a:lstStyle/>
        <a:p>
          <a:endParaRPr lang="en-US"/>
        </a:p>
      </dgm:t>
    </dgm:pt>
    <dgm:pt modelId="{357875F2-E250-42DA-B681-1648E2133081}">
      <dgm:prSet/>
      <dgm:spPr/>
      <dgm:t>
        <a:bodyPr/>
        <a:lstStyle/>
        <a:p>
          <a:r>
            <a:rPr lang="en-US" dirty="0"/>
            <a:t>Data Practices</a:t>
          </a:r>
        </a:p>
      </dgm:t>
    </dgm:pt>
    <dgm:pt modelId="{CF60518A-50F5-489C-B0AD-0CD7E3654E5B}" type="parTrans" cxnId="{864F5F6D-BB99-4B5B-94BA-AB735B2A3E16}">
      <dgm:prSet/>
      <dgm:spPr/>
      <dgm:t>
        <a:bodyPr/>
        <a:lstStyle/>
        <a:p>
          <a:endParaRPr lang="en-US"/>
        </a:p>
      </dgm:t>
    </dgm:pt>
    <dgm:pt modelId="{CA94F5A6-F42D-4E82-8813-5D8A5CF5B63A}" type="sibTrans" cxnId="{864F5F6D-BB99-4B5B-94BA-AB735B2A3E16}">
      <dgm:prSet/>
      <dgm:spPr/>
      <dgm:t>
        <a:bodyPr/>
        <a:lstStyle/>
        <a:p>
          <a:endParaRPr lang="en-US"/>
        </a:p>
      </dgm:t>
    </dgm:pt>
    <dgm:pt modelId="{FDF6421F-2C6F-4CB4-A6DB-771B2CE86202}">
      <dgm:prSet/>
      <dgm:spPr/>
      <dgm:t>
        <a:bodyPr/>
        <a:lstStyle/>
        <a:p>
          <a:r>
            <a:rPr lang="en-US" dirty="0"/>
            <a:t>Administrative Information Specialist</a:t>
          </a:r>
        </a:p>
      </dgm:t>
    </dgm:pt>
    <dgm:pt modelId="{819627A4-225A-4221-A84A-0A6588FD9795}" type="parTrans" cxnId="{0FCFD3C4-246F-4366-AA3F-27B99F74ABB0}">
      <dgm:prSet/>
      <dgm:spPr/>
      <dgm:t>
        <a:bodyPr/>
        <a:lstStyle/>
        <a:p>
          <a:endParaRPr lang="en-US"/>
        </a:p>
      </dgm:t>
    </dgm:pt>
    <dgm:pt modelId="{316FB6E1-4880-4A0B-B318-468B156BBA31}" type="sibTrans" cxnId="{0FCFD3C4-246F-4366-AA3F-27B99F74ABB0}">
      <dgm:prSet/>
      <dgm:spPr/>
      <dgm:t>
        <a:bodyPr/>
        <a:lstStyle/>
        <a:p>
          <a:endParaRPr lang="en-US"/>
        </a:p>
      </dgm:t>
    </dgm:pt>
    <dgm:pt modelId="{B7B7B161-0756-4DD1-AB35-1C78D0C29AC0}">
      <dgm:prSet/>
      <dgm:spPr/>
      <dgm:t>
        <a:bodyPr/>
        <a:lstStyle/>
        <a:p>
          <a:r>
            <a:rPr lang="en-US" dirty="0"/>
            <a:t>Administrative Information Technician</a:t>
          </a:r>
        </a:p>
      </dgm:t>
    </dgm:pt>
    <dgm:pt modelId="{D28F920D-F168-4B99-8E95-1A599B566A33}" type="parTrans" cxnId="{EEDC1C84-5AF8-443F-A7C2-9C73AA8BB860}">
      <dgm:prSet/>
      <dgm:spPr/>
      <dgm:t>
        <a:bodyPr/>
        <a:lstStyle/>
        <a:p>
          <a:endParaRPr lang="en-US"/>
        </a:p>
      </dgm:t>
    </dgm:pt>
    <dgm:pt modelId="{544363C7-FFBA-4E80-B8FF-A61D9573C409}" type="sibTrans" cxnId="{EEDC1C84-5AF8-443F-A7C2-9C73AA8BB860}">
      <dgm:prSet/>
      <dgm:spPr/>
      <dgm:t>
        <a:bodyPr/>
        <a:lstStyle/>
        <a:p>
          <a:endParaRPr lang="en-US"/>
        </a:p>
      </dgm:t>
    </dgm:pt>
    <dgm:pt modelId="{9C5F822B-2D51-402E-9192-71D030CA2584}">
      <dgm:prSet/>
      <dgm:spPr/>
      <dgm:t>
        <a:bodyPr/>
        <a:lstStyle/>
        <a:p>
          <a:r>
            <a:rPr lang="en-US" dirty="0"/>
            <a:t>Licensing</a:t>
          </a:r>
        </a:p>
      </dgm:t>
    </dgm:pt>
    <dgm:pt modelId="{6DA9EB74-49CD-4114-BE46-6CBA603B6145}" type="parTrans" cxnId="{F2E5F06D-3116-4E4C-9D91-B3644B8AC9CF}">
      <dgm:prSet/>
      <dgm:spPr/>
      <dgm:t>
        <a:bodyPr/>
        <a:lstStyle/>
        <a:p>
          <a:endParaRPr lang="en-US"/>
        </a:p>
      </dgm:t>
    </dgm:pt>
    <dgm:pt modelId="{105A7478-3210-4E86-8723-F011695D7AA4}" type="sibTrans" cxnId="{F2E5F06D-3116-4E4C-9D91-B3644B8AC9CF}">
      <dgm:prSet/>
      <dgm:spPr/>
      <dgm:t>
        <a:bodyPr/>
        <a:lstStyle/>
        <a:p>
          <a:endParaRPr lang="en-US"/>
        </a:p>
      </dgm:t>
    </dgm:pt>
    <dgm:pt modelId="{5B485F57-1220-46FF-A90A-F4DDA9E8A7D0}">
      <dgm:prSet/>
      <dgm:spPr/>
      <dgm:t>
        <a:bodyPr/>
        <a:lstStyle/>
        <a:p>
          <a:r>
            <a:rPr lang="en-US" dirty="0"/>
            <a:t>Elections</a:t>
          </a:r>
        </a:p>
      </dgm:t>
    </dgm:pt>
    <dgm:pt modelId="{E48F002E-6679-4E68-80F0-55586FC05459}" type="parTrans" cxnId="{D748CC55-83AD-4258-A94A-369E5589A5BF}">
      <dgm:prSet/>
      <dgm:spPr/>
      <dgm:t>
        <a:bodyPr/>
        <a:lstStyle/>
        <a:p>
          <a:endParaRPr lang="en-US"/>
        </a:p>
      </dgm:t>
    </dgm:pt>
    <dgm:pt modelId="{43101936-FC6D-49C8-A6E4-CFFF3D9ADB3F}" type="sibTrans" cxnId="{D748CC55-83AD-4258-A94A-369E5589A5BF}">
      <dgm:prSet/>
      <dgm:spPr/>
      <dgm:t>
        <a:bodyPr/>
        <a:lstStyle/>
        <a:p>
          <a:endParaRPr lang="en-US"/>
        </a:p>
      </dgm:t>
    </dgm:pt>
    <dgm:pt modelId="{15EE780C-A571-40AD-ACA2-82E8C6B48A4A}">
      <dgm:prSet/>
      <dgm:spPr/>
      <dgm:t>
        <a:bodyPr/>
        <a:lstStyle/>
        <a:p>
          <a:r>
            <a:rPr lang="en-US" dirty="0"/>
            <a:t>Temporary Election Staffing</a:t>
          </a:r>
        </a:p>
      </dgm:t>
    </dgm:pt>
    <dgm:pt modelId="{9388E8A9-4B4B-4227-B93F-4C9F6E38FAA5}" type="parTrans" cxnId="{486030C4-CDEF-4F8B-85F5-02DCD3472733}">
      <dgm:prSet/>
      <dgm:spPr/>
      <dgm:t>
        <a:bodyPr/>
        <a:lstStyle/>
        <a:p>
          <a:endParaRPr lang="en-US"/>
        </a:p>
      </dgm:t>
    </dgm:pt>
    <dgm:pt modelId="{FD4F4145-6C56-4F8D-B1D0-21000C8135F3}" type="sibTrans" cxnId="{486030C4-CDEF-4F8B-85F5-02DCD3472733}">
      <dgm:prSet/>
      <dgm:spPr/>
      <dgm:t>
        <a:bodyPr/>
        <a:lstStyle/>
        <a:p>
          <a:endParaRPr lang="en-US"/>
        </a:p>
      </dgm:t>
    </dgm:pt>
    <dgm:pt modelId="{3B617564-41CF-45ED-BCB6-06B66CD91FDE}">
      <dgm:prSet/>
      <dgm:spPr/>
      <dgm:t>
        <a:bodyPr/>
        <a:lstStyle/>
        <a:p>
          <a:r>
            <a:rPr lang="en-US" dirty="0"/>
            <a:t>Code Compliance</a:t>
          </a:r>
        </a:p>
      </dgm:t>
    </dgm:pt>
    <dgm:pt modelId="{077F7034-D267-42D5-A07C-4CC9317031A6}" type="parTrans" cxnId="{20A94BAA-5C08-4DF1-ABF3-D610FDF6140C}">
      <dgm:prSet/>
      <dgm:spPr/>
      <dgm:t>
        <a:bodyPr/>
        <a:lstStyle/>
        <a:p>
          <a:endParaRPr lang="en-US"/>
        </a:p>
      </dgm:t>
    </dgm:pt>
    <dgm:pt modelId="{34E7AD70-3265-496D-A3CB-46EE6233FF41}" type="sibTrans" cxnId="{20A94BAA-5C08-4DF1-ABF3-D610FDF6140C}">
      <dgm:prSet/>
      <dgm:spPr/>
      <dgm:t>
        <a:bodyPr/>
        <a:lstStyle/>
        <a:p>
          <a:endParaRPr lang="en-US"/>
        </a:p>
      </dgm:t>
    </dgm:pt>
    <dgm:pt modelId="{3FFA2BFB-56C4-47F5-AC56-CF4B8307AA70}">
      <dgm:prSet/>
      <dgm:spPr/>
      <dgm:t>
        <a:bodyPr/>
        <a:lstStyle/>
        <a:p>
          <a:r>
            <a:rPr lang="en-US" dirty="0"/>
            <a:t>Data Practices Compliance Official</a:t>
          </a:r>
        </a:p>
      </dgm:t>
    </dgm:pt>
    <dgm:pt modelId="{FFEE4503-DE33-4EC1-A911-6F176BD8DFDA}" type="sibTrans" cxnId="{099B2072-E0E5-44BD-8766-37DE255D0CA2}">
      <dgm:prSet/>
      <dgm:spPr/>
      <dgm:t>
        <a:bodyPr/>
        <a:lstStyle/>
        <a:p>
          <a:endParaRPr lang="en-US"/>
        </a:p>
      </dgm:t>
    </dgm:pt>
    <dgm:pt modelId="{1D2F866C-DD1C-4270-82A7-6080080056CA}" type="parTrans" cxnId="{099B2072-E0E5-44BD-8766-37DE255D0CA2}">
      <dgm:prSet/>
      <dgm:spPr/>
      <dgm:t>
        <a:bodyPr/>
        <a:lstStyle/>
        <a:p>
          <a:endParaRPr lang="en-US"/>
        </a:p>
      </dgm:t>
    </dgm:pt>
    <dgm:pt modelId="{3EA66C30-A518-416B-AEEA-04233FB88AB4}" type="pres">
      <dgm:prSet presAssocID="{F904339E-E725-49B1-97EC-F294EF2D59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FA0765-075D-4263-90CA-7A10A03CA84A}" type="pres">
      <dgm:prSet presAssocID="{3B617564-41CF-45ED-BCB6-06B66CD91FDE}" presName="hierRoot1" presStyleCnt="0">
        <dgm:presLayoutVars>
          <dgm:hierBranch val="init"/>
        </dgm:presLayoutVars>
      </dgm:prSet>
      <dgm:spPr/>
    </dgm:pt>
    <dgm:pt modelId="{DE66E20D-F87F-4930-A70E-8A1F22566D5A}" type="pres">
      <dgm:prSet presAssocID="{3B617564-41CF-45ED-BCB6-06B66CD91FDE}" presName="rootComposite1" presStyleCnt="0"/>
      <dgm:spPr/>
    </dgm:pt>
    <dgm:pt modelId="{925D4BCC-31E4-41A2-B23F-7451AAB47CA0}" type="pres">
      <dgm:prSet presAssocID="{3B617564-41CF-45ED-BCB6-06B66CD91FDE}" presName="rootText1" presStyleLbl="node0" presStyleIdx="0" presStyleCnt="6" custLinFactX="200000" custLinFactY="100000" custLinFactNeighborX="224645" custLinFactNeighborY="184917">
        <dgm:presLayoutVars>
          <dgm:chPref val="3"/>
        </dgm:presLayoutVars>
      </dgm:prSet>
      <dgm:spPr/>
    </dgm:pt>
    <dgm:pt modelId="{5F38CE1D-43C8-4FBF-8BF8-B2A62FA50E0F}" type="pres">
      <dgm:prSet presAssocID="{3B617564-41CF-45ED-BCB6-06B66CD91FDE}" presName="rootConnector1" presStyleLbl="node1" presStyleIdx="0" presStyleCnt="0"/>
      <dgm:spPr/>
    </dgm:pt>
    <dgm:pt modelId="{32D90816-6994-4968-B915-030CB7662112}" type="pres">
      <dgm:prSet presAssocID="{3B617564-41CF-45ED-BCB6-06B66CD91FDE}" presName="hierChild2" presStyleCnt="0"/>
      <dgm:spPr/>
    </dgm:pt>
    <dgm:pt modelId="{B5BA377A-7D07-4BF4-BF39-C8377F9163B4}" type="pres">
      <dgm:prSet presAssocID="{3B617564-41CF-45ED-BCB6-06B66CD91FDE}" presName="hierChild3" presStyleCnt="0"/>
      <dgm:spPr/>
    </dgm:pt>
    <dgm:pt modelId="{18C0336F-1B48-4BB4-9CAD-2BC644F25D3D}" type="pres">
      <dgm:prSet presAssocID="{A8A2C53B-E03E-4F38-884A-D30932DB6F73}" presName="hierRoot1" presStyleCnt="0">
        <dgm:presLayoutVars>
          <dgm:hierBranch val="init"/>
        </dgm:presLayoutVars>
      </dgm:prSet>
      <dgm:spPr/>
    </dgm:pt>
    <dgm:pt modelId="{E6A3CED5-ADB6-4444-94B2-9DFA1598C274}" type="pres">
      <dgm:prSet presAssocID="{A8A2C53B-E03E-4F38-884A-D30932DB6F73}" presName="rootComposite1" presStyleCnt="0"/>
      <dgm:spPr/>
    </dgm:pt>
    <dgm:pt modelId="{26D2157C-1E0D-45FF-9ADD-7E84450DB3E8}" type="pres">
      <dgm:prSet presAssocID="{A8A2C53B-E03E-4F38-884A-D30932DB6F73}" presName="rootText1" presStyleLbl="node0" presStyleIdx="1" presStyleCnt="6" custLinFactX="-100000" custLinFactNeighborX="-182553" custLinFactNeighborY="7836">
        <dgm:presLayoutVars>
          <dgm:chPref val="3"/>
        </dgm:presLayoutVars>
      </dgm:prSet>
      <dgm:spPr/>
    </dgm:pt>
    <dgm:pt modelId="{78900159-7089-4198-9B71-D20CDA386062}" type="pres">
      <dgm:prSet presAssocID="{A8A2C53B-E03E-4F38-884A-D30932DB6F73}" presName="rootConnector1" presStyleLbl="node1" presStyleIdx="0" presStyleCnt="0"/>
      <dgm:spPr/>
    </dgm:pt>
    <dgm:pt modelId="{34FA3109-4BC6-42CE-94C7-07305F47F64F}" type="pres">
      <dgm:prSet presAssocID="{A8A2C53B-E03E-4F38-884A-D30932DB6F73}" presName="hierChild2" presStyleCnt="0"/>
      <dgm:spPr/>
    </dgm:pt>
    <dgm:pt modelId="{573EBE21-D4BB-452C-90F9-13B2CD49BCB4}" type="pres">
      <dgm:prSet presAssocID="{340A2FEA-C376-44EF-95EC-A9BFD8A89497}" presName="Name37" presStyleLbl="parChTrans1D2" presStyleIdx="0" presStyleCnt="3"/>
      <dgm:spPr/>
    </dgm:pt>
    <dgm:pt modelId="{20621766-25CC-49D5-92B6-0E5C34B7EA89}" type="pres">
      <dgm:prSet presAssocID="{7DCD2080-8C9F-408F-9A3B-21A80AC3105F}" presName="hierRoot2" presStyleCnt="0">
        <dgm:presLayoutVars>
          <dgm:hierBranch val="init"/>
        </dgm:presLayoutVars>
      </dgm:prSet>
      <dgm:spPr/>
    </dgm:pt>
    <dgm:pt modelId="{D2CA6DD6-A1AA-46F8-AC9D-D970CE84F80A}" type="pres">
      <dgm:prSet presAssocID="{7DCD2080-8C9F-408F-9A3B-21A80AC3105F}" presName="rootComposite" presStyleCnt="0"/>
      <dgm:spPr/>
    </dgm:pt>
    <dgm:pt modelId="{39EEDFAE-7C8C-40F6-960C-5B7E44B987EA}" type="pres">
      <dgm:prSet presAssocID="{7DCD2080-8C9F-408F-9A3B-21A80AC3105F}" presName="rootText" presStyleLbl="node2" presStyleIdx="0" presStyleCnt="3" custLinFactX="-100000" custLinFactNeighborX="-139940" custLinFactNeighborY="15123">
        <dgm:presLayoutVars>
          <dgm:chPref val="3"/>
        </dgm:presLayoutVars>
      </dgm:prSet>
      <dgm:spPr/>
    </dgm:pt>
    <dgm:pt modelId="{4C1C0D02-8191-48C7-B0FA-221F60F48843}" type="pres">
      <dgm:prSet presAssocID="{7DCD2080-8C9F-408F-9A3B-21A80AC3105F}" presName="rootConnector" presStyleLbl="node2" presStyleIdx="0" presStyleCnt="3"/>
      <dgm:spPr/>
    </dgm:pt>
    <dgm:pt modelId="{BC5A0C1A-2E7E-43C6-926E-D618B715A7E8}" type="pres">
      <dgm:prSet presAssocID="{7DCD2080-8C9F-408F-9A3B-21A80AC3105F}" presName="hierChild4" presStyleCnt="0"/>
      <dgm:spPr/>
    </dgm:pt>
    <dgm:pt modelId="{44CD632B-99D2-4019-A47A-8F4AD4349A14}" type="pres">
      <dgm:prSet presAssocID="{7DCD2080-8C9F-408F-9A3B-21A80AC3105F}" presName="hierChild5" presStyleCnt="0"/>
      <dgm:spPr/>
    </dgm:pt>
    <dgm:pt modelId="{1F9E77A2-A55A-4677-89B1-EEB6B5386793}" type="pres">
      <dgm:prSet presAssocID="{EB166079-B868-4764-A33D-F9D3C1F8ECD4}" presName="Name37" presStyleLbl="parChTrans1D2" presStyleIdx="1" presStyleCnt="3"/>
      <dgm:spPr/>
    </dgm:pt>
    <dgm:pt modelId="{F551BB24-06B2-48ED-800B-329162FB3E6D}" type="pres">
      <dgm:prSet presAssocID="{66D6BF2A-D11C-4584-9347-A054FA40348B}" presName="hierRoot2" presStyleCnt="0">
        <dgm:presLayoutVars>
          <dgm:hierBranch val="init"/>
        </dgm:presLayoutVars>
      </dgm:prSet>
      <dgm:spPr/>
    </dgm:pt>
    <dgm:pt modelId="{C5510EC7-0030-42AA-B253-6B3149F16A75}" type="pres">
      <dgm:prSet presAssocID="{66D6BF2A-D11C-4584-9347-A054FA40348B}" presName="rootComposite" presStyleCnt="0"/>
      <dgm:spPr/>
    </dgm:pt>
    <dgm:pt modelId="{75796DDE-4A3C-4197-8F95-ECECC223951A}" type="pres">
      <dgm:prSet presAssocID="{66D6BF2A-D11C-4584-9347-A054FA40348B}" presName="rootText" presStyleLbl="node2" presStyleIdx="1" presStyleCnt="3" custLinFactX="-26434" custLinFactNeighborX="-100000" custLinFactNeighborY="16653">
        <dgm:presLayoutVars>
          <dgm:chPref val="3"/>
        </dgm:presLayoutVars>
      </dgm:prSet>
      <dgm:spPr/>
    </dgm:pt>
    <dgm:pt modelId="{28A4ABEE-020F-46FE-B129-700776E821B0}" type="pres">
      <dgm:prSet presAssocID="{66D6BF2A-D11C-4584-9347-A054FA40348B}" presName="rootConnector" presStyleLbl="node2" presStyleIdx="1" presStyleCnt="3"/>
      <dgm:spPr/>
    </dgm:pt>
    <dgm:pt modelId="{360EA945-35B5-4042-9BA2-83A20930FF16}" type="pres">
      <dgm:prSet presAssocID="{66D6BF2A-D11C-4584-9347-A054FA40348B}" presName="hierChild4" presStyleCnt="0"/>
      <dgm:spPr/>
    </dgm:pt>
    <dgm:pt modelId="{CE2F542C-753A-413B-9195-EB189104A9E0}" type="pres">
      <dgm:prSet presAssocID="{66D6BF2A-D11C-4584-9347-A054FA40348B}" presName="hierChild5" presStyleCnt="0"/>
      <dgm:spPr/>
    </dgm:pt>
    <dgm:pt modelId="{7393CED0-A828-43A1-876F-9BC4C35A76B3}" type="pres">
      <dgm:prSet presAssocID="{4CB30917-D231-40F1-936B-40EC935379B6}" presName="Name37" presStyleLbl="parChTrans1D2" presStyleIdx="2" presStyleCnt="3"/>
      <dgm:spPr/>
    </dgm:pt>
    <dgm:pt modelId="{A858D828-26A3-4C7B-BDF9-5FC96619746E}" type="pres">
      <dgm:prSet presAssocID="{2FB2016B-1A60-4FAD-A672-4C1F1848ABAD}" presName="hierRoot2" presStyleCnt="0">
        <dgm:presLayoutVars>
          <dgm:hierBranch val="init"/>
        </dgm:presLayoutVars>
      </dgm:prSet>
      <dgm:spPr/>
    </dgm:pt>
    <dgm:pt modelId="{EA6B7B94-8F8E-4F48-8CB3-D21DFAA45482}" type="pres">
      <dgm:prSet presAssocID="{2FB2016B-1A60-4FAD-A672-4C1F1848ABAD}" presName="rootComposite" presStyleCnt="0"/>
      <dgm:spPr/>
    </dgm:pt>
    <dgm:pt modelId="{25C4F1BA-9EE3-49F2-8135-B19A3B73C4D1}" type="pres">
      <dgm:prSet presAssocID="{2FB2016B-1A60-4FAD-A672-4C1F1848ABAD}" presName="rootText" presStyleLbl="node2" presStyleIdx="2" presStyleCnt="3" custLinFactNeighborX="-69863" custLinFactNeighborY="14512">
        <dgm:presLayoutVars>
          <dgm:chPref val="3"/>
        </dgm:presLayoutVars>
      </dgm:prSet>
      <dgm:spPr/>
    </dgm:pt>
    <dgm:pt modelId="{5ABE48F4-CAAE-49AC-AEA5-3E64F3D264C6}" type="pres">
      <dgm:prSet presAssocID="{2FB2016B-1A60-4FAD-A672-4C1F1848ABAD}" presName="rootConnector" presStyleLbl="node2" presStyleIdx="2" presStyleCnt="3"/>
      <dgm:spPr/>
    </dgm:pt>
    <dgm:pt modelId="{3D071E8C-E406-4E50-BBF9-FE98D8762DB4}" type="pres">
      <dgm:prSet presAssocID="{2FB2016B-1A60-4FAD-A672-4C1F1848ABAD}" presName="hierChild4" presStyleCnt="0"/>
      <dgm:spPr/>
    </dgm:pt>
    <dgm:pt modelId="{134EAEA7-FDBD-46C1-9D7B-1B881F4DD3B9}" type="pres">
      <dgm:prSet presAssocID="{218D2191-2292-4545-BB6A-6ADF43838F70}" presName="Name37" presStyleLbl="parChTrans1D3" presStyleIdx="0" presStyleCnt="1"/>
      <dgm:spPr/>
    </dgm:pt>
    <dgm:pt modelId="{F962F431-14CF-477B-A6BA-468999402A45}" type="pres">
      <dgm:prSet presAssocID="{0D53D8E5-89C0-42CA-A5AE-B3995425C2CC}" presName="hierRoot2" presStyleCnt="0">
        <dgm:presLayoutVars>
          <dgm:hierBranch val="init"/>
        </dgm:presLayoutVars>
      </dgm:prSet>
      <dgm:spPr/>
    </dgm:pt>
    <dgm:pt modelId="{3C8363DE-A7D6-4493-9579-6E3C94664056}" type="pres">
      <dgm:prSet presAssocID="{0D53D8E5-89C0-42CA-A5AE-B3995425C2CC}" presName="rootComposite" presStyleCnt="0"/>
      <dgm:spPr/>
    </dgm:pt>
    <dgm:pt modelId="{438EA2DE-858E-46E0-89AD-BF3AE59FCDF5}" type="pres">
      <dgm:prSet presAssocID="{0D53D8E5-89C0-42CA-A5AE-B3995425C2CC}" presName="rootText" presStyleLbl="node3" presStyleIdx="0" presStyleCnt="1" custLinFactNeighborX="-69863" custLinFactNeighborY="917">
        <dgm:presLayoutVars>
          <dgm:chPref val="3"/>
        </dgm:presLayoutVars>
      </dgm:prSet>
      <dgm:spPr/>
    </dgm:pt>
    <dgm:pt modelId="{5FE5E812-CC09-41B5-B4E7-CDB98C0B9C39}" type="pres">
      <dgm:prSet presAssocID="{0D53D8E5-89C0-42CA-A5AE-B3995425C2CC}" presName="rootConnector" presStyleLbl="node3" presStyleIdx="0" presStyleCnt="1"/>
      <dgm:spPr/>
    </dgm:pt>
    <dgm:pt modelId="{F1A02691-6F7B-4C38-8F52-1367036C6E84}" type="pres">
      <dgm:prSet presAssocID="{0D53D8E5-89C0-42CA-A5AE-B3995425C2CC}" presName="hierChild4" presStyleCnt="0"/>
      <dgm:spPr/>
    </dgm:pt>
    <dgm:pt modelId="{BABC5DF9-2145-4C26-8205-F6F21CE46B60}" type="pres">
      <dgm:prSet presAssocID="{5B57C500-2DBC-48C6-801E-6017EDD90152}" presName="Name37" presStyleLbl="parChTrans1D4" presStyleIdx="0" presStyleCnt="6"/>
      <dgm:spPr/>
    </dgm:pt>
    <dgm:pt modelId="{F8E40164-EC00-42D3-A73D-60BD31EC7829}" type="pres">
      <dgm:prSet presAssocID="{0FED340A-FFED-4C80-923B-C5F2EAA54E76}" presName="hierRoot2" presStyleCnt="0">
        <dgm:presLayoutVars>
          <dgm:hierBranch val="init"/>
        </dgm:presLayoutVars>
      </dgm:prSet>
      <dgm:spPr/>
    </dgm:pt>
    <dgm:pt modelId="{8809F237-BC5A-4240-BC19-F69262AEDCC5}" type="pres">
      <dgm:prSet presAssocID="{0FED340A-FFED-4C80-923B-C5F2EAA54E76}" presName="rootComposite" presStyleCnt="0"/>
      <dgm:spPr/>
    </dgm:pt>
    <dgm:pt modelId="{54CE0CAF-EE6D-4CFE-BCBE-5E060640235C}" type="pres">
      <dgm:prSet presAssocID="{0FED340A-FFED-4C80-923B-C5F2EAA54E76}" presName="rootText" presStyleLbl="node4" presStyleIdx="0" presStyleCnt="6" custLinFactX="-100000" custLinFactNeighborX="-120828" custLinFactNeighborY="19522">
        <dgm:presLayoutVars>
          <dgm:chPref val="3"/>
        </dgm:presLayoutVars>
      </dgm:prSet>
      <dgm:spPr/>
    </dgm:pt>
    <dgm:pt modelId="{2B73CD1B-2171-430F-B6CE-F5E4CE2737C2}" type="pres">
      <dgm:prSet presAssocID="{0FED340A-FFED-4C80-923B-C5F2EAA54E76}" presName="rootConnector" presStyleLbl="node4" presStyleIdx="0" presStyleCnt="6"/>
      <dgm:spPr/>
    </dgm:pt>
    <dgm:pt modelId="{FC50CABB-C050-46F2-BE41-C37239D0235D}" type="pres">
      <dgm:prSet presAssocID="{0FED340A-FFED-4C80-923B-C5F2EAA54E76}" presName="hierChild4" presStyleCnt="0"/>
      <dgm:spPr/>
    </dgm:pt>
    <dgm:pt modelId="{BA4A127A-D2D4-4801-BBEF-05990C16CE60}" type="pres">
      <dgm:prSet presAssocID="{0FED340A-FFED-4C80-923B-C5F2EAA54E76}" presName="hierChild5" presStyleCnt="0"/>
      <dgm:spPr/>
    </dgm:pt>
    <dgm:pt modelId="{B14CCC0D-0ADE-4C48-8892-C665A992D001}" type="pres">
      <dgm:prSet presAssocID="{2D245D87-6B59-4C7A-ACEC-C80CA8686291}" presName="Name37" presStyleLbl="parChTrans1D4" presStyleIdx="1" presStyleCnt="6"/>
      <dgm:spPr/>
    </dgm:pt>
    <dgm:pt modelId="{9FED08A7-7F33-4B94-A089-8F6D02FA88D9}" type="pres">
      <dgm:prSet presAssocID="{712A65F7-8CB4-4C04-B84E-01DFA7F06B09}" presName="hierRoot2" presStyleCnt="0">
        <dgm:presLayoutVars>
          <dgm:hierBranch val="init"/>
        </dgm:presLayoutVars>
      </dgm:prSet>
      <dgm:spPr/>
    </dgm:pt>
    <dgm:pt modelId="{E9D90C77-A7B3-4C67-B7D9-A3B00288E04D}" type="pres">
      <dgm:prSet presAssocID="{712A65F7-8CB4-4C04-B84E-01DFA7F06B09}" presName="rootComposite" presStyleCnt="0"/>
      <dgm:spPr/>
    </dgm:pt>
    <dgm:pt modelId="{DE5728C8-7BCC-4257-BB37-548750BDEFD7}" type="pres">
      <dgm:prSet presAssocID="{712A65F7-8CB4-4C04-B84E-01DFA7F06B09}" presName="rootText" presStyleLbl="node4" presStyleIdx="1" presStyleCnt="6" custLinFactX="-97466" custLinFactY="76130" custLinFactNeighborX="-100000" custLinFactNeighborY="100000">
        <dgm:presLayoutVars>
          <dgm:chPref val="3"/>
        </dgm:presLayoutVars>
      </dgm:prSet>
      <dgm:spPr/>
    </dgm:pt>
    <dgm:pt modelId="{FAE61045-5F28-4A0F-9192-5D1FB0ED2F2E}" type="pres">
      <dgm:prSet presAssocID="{712A65F7-8CB4-4C04-B84E-01DFA7F06B09}" presName="rootConnector" presStyleLbl="node4" presStyleIdx="1" presStyleCnt="6"/>
      <dgm:spPr/>
    </dgm:pt>
    <dgm:pt modelId="{0185C581-9176-4C39-ABA9-B628C48D15BE}" type="pres">
      <dgm:prSet presAssocID="{712A65F7-8CB4-4C04-B84E-01DFA7F06B09}" presName="hierChild4" presStyleCnt="0"/>
      <dgm:spPr/>
    </dgm:pt>
    <dgm:pt modelId="{6FD74186-3B82-45EB-A44F-2E4813D529F1}" type="pres">
      <dgm:prSet presAssocID="{712A65F7-8CB4-4C04-B84E-01DFA7F06B09}" presName="hierChild5" presStyleCnt="0"/>
      <dgm:spPr/>
    </dgm:pt>
    <dgm:pt modelId="{8B71125E-D958-4F31-9022-A8401DD6C69D}" type="pres">
      <dgm:prSet presAssocID="{C2B4916F-4B65-4279-BD5D-1E26C627A63F}" presName="Name37" presStyleLbl="parChTrans1D4" presStyleIdx="2" presStyleCnt="6"/>
      <dgm:spPr/>
    </dgm:pt>
    <dgm:pt modelId="{CBA0389A-DC38-4208-BA8C-376F54DFC92E}" type="pres">
      <dgm:prSet presAssocID="{675ECB82-6B01-4329-A2DE-B3FF69DA91E2}" presName="hierRoot2" presStyleCnt="0">
        <dgm:presLayoutVars>
          <dgm:hierBranch val="init"/>
        </dgm:presLayoutVars>
      </dgm:prSet>
      <dgm:spPr/>
    </dgm:pt>
    <dgm:pt modelId="{79456E77-C6C5-46A7-AC72-6D28F38A3380}" type="pres">
      <dgm:prSet presAssocID="{675ECB82-6B01-4329-A2DE-B3FF69DA91E2}" presName="rootComposite" presStyleCnt="0"/>
      <dgm:spPr/>
    </dgm:pt>
    <dgm:pt modelId="{702DCC97-26E5-4BB3-B9EA-7B95720E18EA}" type="pres">
      <dgm:prSet presAssocID="{675ECB82-6B01-4329-A2DE-B3FF69DA91E2}" presName="rootText" presStyleLbl="node4" presStyleIdx="2" presStyleCnt="6" custLinFactNeighborX="54253" custLinFactNeighborY="19522">
        <dgm:presLayoutVars>
          <dgm:chPref val="3"/>
        </dgm:presLayoutVars>
      </dgm:prSet>
      <dgm:spPr/>
    </dgm:pt>
    <dgm:pt modelId="{CDB72077-0EB1-4B50-9CCD-E1E0BF87AFBB}" type="pres">
      <dgm:prSet presAssocID="{675ECB82-6B01-4329-A2DE-B3FF69DA91E2}" presName="rootConnector" presStyleLbl="node4" presStyleIdx="2" presStyleCnt="6"/>
      <dgm:spPr/>
    </dgm:pt>
    <dgm:pt modelId="{082FDB04-FA5E-4FCF-9DCF-FF63CD95FCE9}" type="pres">
      <dgm:prSet presAssocID="{675ECB82-6B01-4329-A2DE-B3FF69DA91E2}" presName="hierChild4" presStyleCnt="0"/>
      <dgm:spPr/>
    </dgm:pt>
    <dgm:pt modelId="{CAE92EDA-3F88-468D-9F94-55E3128BD393}" type="pres">
      <dgm:prSet presAssocID="{CF60518A-50F5-489C-B0AD-0CD7E3654E5B}" presName="Name37" presStyleLbl="parChTrans1D4" presStyleIdx="3" presStyleCnt="6"/>
      <dgm:spPr/>
    </dgm:pt>
    <dgm:pt modelId="{9381B135-D27B-43E9-91FA-DBDFFE04E49B}" type="pres">
      <dgm:prSet presAssocID="{357875F2-E250-42DA-B681-1648E2133081}" presName="hierRoot2" presStyleCnt="0">
        <dgm:presLayoutVars>
          <dgm:hierBranch val="init"/>
        </dgm:presLayoutVars>
      </dgm:prSet>
      <dgm:spPr/>
    </dgm:pt>
    <dgm:pt modelId="{4CEAF697-CB98-4CE3-B2EC-AAF9A07C98A5}" type="pres">
      <dgm:prSet presAssocID="{357875F2-E250-42DA-B681-1648E2133081}" presName="rootComposite" presStyleCnt="0"/>
      <dgm:spPr/>
    </dgm:pt>
    <dgm:pt modelId="{C2113262-9625-43F1-BCE6-78AD8B8DF51A}" type="pres">
      <dgm:prSet presAssocID="{357875F2-E250-42DA-B681-1648E2133081}" presName="rootText" presStyleLbl="node4" presStyleIdx="3" presStyleCnt="6" custLinFactX="42345" custLinFactNeighborX="100000" custLinFactNeighborY="31062">
        <dgm:presLayoutVars>
          <dgm:chPref val="3"/>
        </dgm:presLayoutVars>
      </dgm:prSet>
      <dgm:spPr/>
    </dgm:pt>
    <dgm:pt modelId="{19AAC30A-2626-4367-8019-54CA8E3D9A53}" type="pres">
      <dgm:prSet presAssocID="{357875F2-E250-42DA-B681-1648E2133081}" presName="rootConnector" presStyleLbl="node4" presStyleIdx="3" presStyleCnt="6"/>
      <dgm:spPr/>
    </dgm:pt>
    <dgm:pt modelId="{D0466429-B6D6-4845-B411-CBBD75E58D0E}" type="pres">
      <dgm:prSet presAssocID="{357875F2-E250-42DA-B681-1648E2133081}" presName="hierChild4" presStyleCnt="0"/>
      <dgm:spPr/>
    </dgm:pt>
    <dgm:pt modelId="{385F1004-2F43-46B3-8E22-9C1E0896D597}" type="pres">
      <dgm:prSet presAssocID="{357875F2-E250-42DA-B681-1648E2133081}" presName="hierChild5" presStyleCnt="0"/>
      <dgm:spPr/>
    </dgm:pt>
    <dgm:pt modelId="{E01A4A82-D8B3-4303-BCE9-0D06CD286AF3}" type="pres">
      <dgm:prSet presAssocID="{819627A4-225A-4221-A84A-0A6588FD9795}" presName="Name37" presStyleLbl="parChTrans1D4" presStyleIdx="4" presStyleCnt="6"/>
      <dgm:spPr/>
    </dgm:pt>
    <dgm:pt modelId="{C519C2FA-FE13-463F-A762-31EFA1471AAD}" type="pres">
      <dgm:prSet presAssocID="{FDF6421F-2C6F-4CB4-A6DB-771B2CE86202}" presName="hierRoot2" presStyleCnt="0">
        <dgm:presLayoutVars>
          <dgm:hierBranch val="init"/>
        </dgm:presLayoutVars>
      </dgm:prSet>
      <dgm:spPr/>
    </dgm:pt>
    <dgm:pt modelId="{39BEEB4E-4C06-46A4-8D74-41160EE3AC4D}" type="pres">
      <dgm:prSet presAssocID="{FDF6421F-2C6F-4CB4-A6DB-771B2CE86202}" presName="rootComposite" presStyleCnt="0"/>
      <dgm:spPr/>
    </dgm:pt>
    <dgm:pt modelId="{9C439DC0-B1D9-4154-9090-A65D715BE34D}" type="pres">
      <dgm:prSet presAssocID="{FDF6421F-2C6F-4CB4-A6DB-771B2CE86202}" presName="rootText" presStyleLbl="node4" presStyleIdx="4" presStyleCnt="6" custLinFactX="-48676" custLinFactNeighborX="-100000" custLinFactNeighborY="61219">
        <dgm:presLayoutVars>
          <dgm:chPref val="3"/>
        </dgm:presLayoutVars>
      </dgm:prSet>
      <dgm:spPr/>
    </dgm:pt>
    <dgm:pt modelId="{56F73FFF-B9C2-4A20-97E0-BE2BFEB0FFE3}" type="pres">
      <dgm:prSet presAssocID="{FDF6421F-2C6F-4CB4-A6DB-771B2CE86202}" presName="rootConnector" presStyleLbl="node4" presStyleIdx="4" presStyleCnt="6"/>
      <dgm:spPr/>
    </dgm:pt>
    <dgm:pt modelId="{AF3DAC76-3B90-4197-A469-3E67BBDC20BF}" type="pres">
      <dgm:prSet presAssocID="{FDF6421F-2C6F-4CB4-A6DB-771B2CE86202}" presName="hierChild4" presStyleCnt="0"/>
      <dgm:spPr/>
    </dgm:pt>
    <dgm:pt modelId="{26844F5D-719A-48D5-8658-725E4A20241D}" type="pres">
      <dgm:prSet presAssocID="{FDF6421F-2C6F-4CB4-A6DB-771B2CE86202}" presName="hierChild5" presStyleCnt="0"/>
      <dgm:spPr/>
    </dgm:pt>
    <dgm:pt modelId="{F868FC43-66DB-4921-95E1-A4B09C5A0C93}" type="pres">
      <dgm:prSet presAssocID="{D28F920D-F168-4B99-8E95-1A599B566A33}" presName="Name37" presStyleLbl="parChTrans1D4" presStyleIdx="5" presStyleCnt="6"/>
      <dgm:spPr/>
    </dgm:pt>
    <dgm:pt modelId="{B723FAAB-D9A7-43F0-BE7F-CFE3863D1AC7}" type="pres">
      <dgm:prSet presAssocID="{B7B7B161-0756-4DD1-AB35-1C78D0C29AC0}" presName="hierRoot2" presStyleCnt="0">
        <dgm:presLayoutVars>
          <dgm:hierBranch val="init"/>
        </dgm:presLayoutVars>
      </dgm:prSet>
      <dgm:spPr/>
    </dgm:pt>
    <dgm:pt modelId="{674014CD-9B07-4395-A512-366D74D090D9}" type="pres">
      <dgm:prSet presAssocID="{B7B7B161-0756-4DD1-AB35-1C78D0C29AC0}" presName="rootComposite" presStyleCnt="0"/>
      <dgm:spPr/>
    </dgm:pt>
    <dgm:pt modelId="{181701FD-85E9-43B0-820A-199973214778}" type="pres">
      <dgm:prSet presAssocID="{B7B7B161-0756-4DD1-AB35-1C78D0C29AC0}" presName="rootText" presStyleLbl="node4" presStyleIdx="5" presStyleCnt="6" custScaleX="94644" custLinFactX="-141081" custLinFactNeighborX="-200000" custLinFactNeighborY="-78711">
        <dgm:presLayoutVars>
          <dgm:chPref val="3"/>
        </dgm:presLayoutVars>
      </dgm:prSet>
      <dgm:spPr/>
    </dgm:pt>
    <dgm:pt modelId="{2595570D-9A92-4DF6-94DC-5664054D1966}" type="pres">
      <dgm:prSet presAssocID="{B7B7B161-0756-4DD1-AB35-1C78D0C29AC0}" presName="rootConnector" presStyleLbl="node4" presStyleIdx="5" presStyleCnt="6"/>
      <dgm:spPr/>
    </dgm:pt>
    <dgm:pt modelId="{93B3D41B-10DF-4CF7-A328-7B25EC467145}" type="pres">
      <dgm:prSet presAssocID="{B7B7B161-0756-4DD1-AB35-1C78D0C29AC0}" presName="hierChild4" presStyleCnt="0"/>
      <dgm:spPr/>
    </dgm:pt>
    <dgm:pt modelId="{F5D53A3C-021E-47A3-BD48-5326265A9736}" type="pres">
      <dgm:prSet presAssocID="{B7B7B161-0756-4DD1-AB35-1C78D0C29AC0}" presName="hierChild5" presStyleCnt="0"/>
      <dgm:spPr/>
    </dgm:pt>
    <dgm:pt modelId="{C7F99DF0-5474-42DF-8FA2-7B07ADCA56DE}" type="pres">
      <dgm:prSet presAssocID="{675ECB82-6B01-4329-A2DE-B3FF69DA91E2}" presName="hierChild5" presStyleCnt="0"/>
      <dgm:spPr/>
    </dgm:pt>
    <dgm:pt modelId="{54E8F57D-E873-49C9-B8A5-757AD5EBE73F}" type="pres">
      <dgm:prSet presAssocID="{0D53D8E5-89C0-42CA-A5AE-B3995425C2CC}" presName="hierChild5" presStyleCnt="0"/>
      <dgm:spPr/>
    </dgm:pt>
    <dgm:pt modelId="{437181D8-2309-42D9-8A6D-23E153FC898E}" type="pres">
      <dgm:prSet presAssocID="{2FB2016B-1A60-4FAD-A672-4C1F1848ABAD}" presName="hierChild5" presStyleCnt="0"/>
      <dgm:spPr/>
    </dgm:pt>
    <dgm:pt modelId="{0C437665-88ED-4946-9994-0FF941E372EB}" type="pres">
      <dgm:prSet presAssocID="{A8A2C53B-E03E-4F38-884A-D30932DB6F73}" presName="hierChild3" presStyleCnt="0"/>
      <dgm:spPr/>
    </dgm:pt>
    <dgm:pt modelId="{BEC59D4B-142F-4101-94B7-9F7FC3870CA3}" type="pres">
      <dgm:prSet presAssocID="{9C5F822B-2D51-402E-9192-71D030CA2584}" presName="hierRoot1" presStyleCnt="0">
        <dgm:presLayoutVars>
          <dgm:hierBranch val="init"/>
        </dgm:presLayoutVars>
      </dgm:prSet>
      <dgm:spPr/>
    </dgm:pt>
    <dgm:pt modelId="{3B250C4E-DA88-4A7F-AF42-C93FB223FBD2}" type="pres">
      <dgm:prSet presAssocID="{9C5F822B-2D51-402E-9192-71D030CA2584}" presName="rootComposite1" presStyleCnt="0"/>
      <dgm:spPr/>
    </dgm:pt>
    <dgm:pt modelId="{BAD34981-B35D-426E-B7C5-B8AC8B654707}" type="pres">
      <dgm:prSet presAssocID="{9C5F822B-2D51-402E-9192-71D030CA2584}" presName="rootText1" presStyleLbl="node0" presStyleIdx="2" presStyleCnt="6" custLinFactY="300000" custLinFactNeighborX="-1532" custLinFactNeighborY="312896">
        <dgm:presLayoutVars>
          <dgm:chPref val="3"/>
        </dgm:presLayoutVars>
      </dgm:prSet>
      <dgm:spPr/>
    </dgm:pt>
    <dgm:pt modelId="{D3DBB875-4F59-4A9D-A3B5-0CE9507E5466}" type="pres">
      <dgm:prSet presAssocID="{9C5F822B-2D51-402E-9192-71D030CA2584}" presName="rootConnector1" presStyleLbl="node1" presStyleIdx="0" presStyleCnt="0"/>
      <dgm:spPr/>
    </dgm:pt>
    <dgm:pt modelId="{3C4B78CB-215F-41FB-A0C6-BA8FF7E2878E}" type="pres">
      <dgm:prSet presAssocID="{9C5F822B-2D51-402E-9192-71D030CA2584}" presName="hierChild2" presStyleCnt="0"/>
      <dgm:spPr/>
    </dgm:pt>
    <dgm:pt modelId="{B66C20D1-F214-4412-BD26-C4DAE3BE4783}" type="pres">
      <dgm:prSet presAssocID="{9C5F822B-2D51-402E-9192-71D030CA2584}" presName="hierChild3" presStyleCnt="0"/>
      <dgm:spPr/>
    </dgm:pt>
    <dgm:pt modelId="{AE68CCC4-7E42-4731-A44E-00BB3FBF6291}" type="pres">
      <dgm:prSet presAssocID="{5B485F57-1220-46FF-A90A-F4DDA9E8A7D0}" presName="hierRoot1" presStyleCnt="0">
        <dgm:presLayoutVars>
          <dgm:hierBranch val="init"/>
        </dgm:presLayoutVars>
      </dgm:prSet>
      <dgm:spPr/>
    </dgm:pt>
    <dgm:pt modelId="{29919FB2-EE5E-45C8-867E-7C2E9C2A602A}" type="pres">
      <dgm:prSet presAssocID="{5B485F57-1220-46FF-A90A-F4DDA9E8A7D0}" presName="rootComposite1" presStyleCnt="0"/>
      <dgm:spPr/>
    </dgm:pt>
    <dgm:pt modelId="{655C3810-03BC-4B11-BE7E-A14901F8AAAB}" type="pres">
      <dgm:prSet presAssocID="{5B485F57-1220-46FF-A90A-F4DDA9E8A7D0}" presName="rootText1" presStyleLbl="node0" presStyleIdx="3" presStyleCnt="6" custLinFactX="-200000" custLinFactY="300000" custLinFactNeighborX="-264613" custLinFactNeighborY="303451">
        <dgm:presLayoutVars>
          <dgm:chPref val="3"/>
        </dgm:presLayoutVars>
      </dgm:prSet>
      <dgm:spPr/>
    </dgm:pt>
    <dgm:pt modelId="{6A47B19A-8A21-4FA5-9C38-3C15A684CED3}" type="pres">
      <dgm:prSet presAssocID="{5B485F57-1220-46FF-A90A-F4DDA9E8A7D0}" presName="rootConnector1" presStyleLbl="node1" presStyleIdx="0" presStyleCnt="0"/>
      <dgm:spPr/>
    </dgm:pt>
    <dgm:pt modelId="{0EB348FE-6F5F-4645-A7E7-5E4FA0C70119}" type="pres">
      <dgm:prSet presAssocID="{5B485F57-1220-46FF-A90A-F4DDA9E8A7D0}" presName="hierChild2" presStyleCnt="0"/>
      <dgm:spPr/>
    </dgm:pt>
    <dgm:pt modelId="{453E93F0-FFCE-4310-974B-95C9F20C63DE}" type="pres">
      <dgm:prSet presAssocID="{5B485F57-1220-46FF-A90A-F4DDA9E8A7D0}" presName="hierChild3" presStyleCnt="0"/>
      <dgm:spPr/>
    </dgm:pt>
    <dgm:pt modelId="{CE692783-565A-41D0-AB02-E2FC570FA5D8}" type="pres">
      <dgm:prSet presAssocID="{15EE780C-A571-40AD-ACA2-82E8C6B48A4A}" presName="hierRoot1" presStyleCnt="0">
        <dgm:presLayoutVars>
          <dgm:hierBranch val="init"/>
        </dgm:presLayoutVars>
      </dgm:prSet>
      <dgm:spPr/>
    </dgm:pt>
    <dgm:pt modelId="{B91179A7-E1F5-4B3C-82F6-C9B9393931A6}" type="pres">
      <dgm:prSet presAssocID="{15EE780C-A571-40AD-ACA2-82E8C6B48A4A}" presName="rootComposite1" presStyleCnt="0"/>
      <dgm:spPr/>
    </dgm:pt>
    <dgm:pt modelId="{3FDA7FB8-2268-4218-B70B-3BE945E0419A}" type="pres">
      <dgm:prSet presAssocID="{15EE780C-A571-40AD-ACA2-82E8C6B48A4A}" presName="rootText1" presStyleLbl="node0" presStyleIdx="4" presStyleCnt="6" custLinFactX="-283773" custLinFactY="367432" custLinFactNeighborX="-300000" custLinFactNeighborY="400000">
        <dgm:presLayoutVars>
          <dgm:chPref val="3"/>
        </dgm:presLayoutVars>
      </dgm:prSet>
      <dgm:spPr/>
    </dgm:pt>
    <dgm:pt modelId="{F4B2CEB1-F365-41FD-8E96-76CBDB94FFE5}" type="pres">
      <dgm:prSet presAssocID="{15EE780C-A571-40AD-ACA2-82E8C6B48A4A}" presName="rootConnector1" presStyleLbl="node1" presStyleIdx="0" presStyleCnt="0"/>
      <dgm:spPr/>
    </dgm:pt>
    <dgm:pt modelId="{1E40C465-02D6-4BF5-A6BE-63A1C0B11370}" type="pres">
      <dgm:prSet presAssocID="{15EE780C-A571-40AD-ACA2-82E8C6B48A4A}" presName="hierChild2" presStyleCnt="0"/>
      <dgm:spPr/>
    </dgm:pt>
    <dgm:pt modelId="{EFCB041C-A844-41A4-BE60-C55EA12EDF73}" type="pres">
      <dgm:prSet presAssocID="{15EE780C-A571-40AD-ACA2-82E8C6B48A4A}" presName="hierChild3" presStyleCnt="0"/>
      <dgm:spPr/>
    </dgm:pt>
    <dgm:pt modelId="{49000137-187B-4458-8E5E-A41AA976880B}" type="pres">
      <dgm:prSet presAssocID="{3FFA2BFB-56C4-47F5-AC56-CF4B8307AA70}" presName="hierRoot1" presStyleCnt="0">
        <dgm:presLayoutVars>
          <dgm:hierBranch val="init"/>
        </dgm:presLayoutVars>
      </dgm:prSet>
      <dgm:spPr/>
    </dgm:pt>
    <dgm:pt modelId="{4AEA9E7B-21B6-43E1-BAE4-7660218BE66C}" type="pres">
      <dgm:prSet presAssocID="{3FFA2BFB-56C4-47F5-AC56-CF4B8307AA70}" presName="rootComposite1" presStyleCnt="0"/>
      <dgm:spPr/>
    </dgm:pt>
    <dgm:pt modelId="{4711B33C-B10C-455F-AC58-22BB6D36D8F7}" type="pres">
      <dgm:prSet presAssocID="{3FFA2BFB-56C4-47F5-AC56-CF4B8307AA70}" presName="rootText1" presStyleLbl="node0" presStyleIdx="5" presStyleCnt="6" custScaleX="128158" custLinFactY="100000" custLinFactNeighborX="-1958" custLinFactNeighborY="186875">
        <dgm:presLayoutVars>
          <dgm:chPref val="3"/>
        </dgm:presLayoutVars>
      </dgm:prSet>
      <dgm:spPr/>
    </dgm:pt>
    <dgm:pt modelId="{784C4C0D-3381-4A0E-87A7-8029DCF328E5}" type="pres">
      <dgm:prSet presAssocID="{3FFA2BFB-56C4-47F5-AC56-CF4B8307AA70}" presName="rootConnector1" presStyleLbl="node1" presStyleIdx="0" presStyleCnt="0"/>
      <dgm:spPr/>
    </dgm:pt>
    <dgm:pt modelId="{01C7B0F1-A011-4675-BDEC-A218320DA3AA}" type="pres">
      <dgm:prSet presAssocID="{3FFA2BFB-56C4-47F5-AC56-CF4B8307AA70}" presName="hierChild2" presStyleCnt="0"/>
      <dgm:spPr/>
    </dgm:pt>
    <dgm:pt modelId="{585EE2AF-48FF-499A-9667-65178BB37EC6}" type="pres">
      <dgm:prSet presAssocID="{3FFA2BFB-56C4-47F5-AC56-CF4B8307AA70}" presName="hierChild3" presStyleCnt="0"/>
      <dgm:spPr/>
    </dgm:pt>
  </dgm:ptLst>
  <dgm:cxnLst>
    <dgm:cxn modelId="{031E8900-2392-421E-9D2F-000F33F3F59C}" type="presOf" srcId="{EB166079-B868-4764-A33D-F9D3C1F8ECD4}" destId="{1F9E77A2-A55A-4677-89B1-EEB6B5386793}" srcOrd="0" destOrd="0" presId="urn:microsoft.com/office/officeart/2005/8/layout/orgChart1"/>
    <dgm:cxn modelId="{BEE7030B-9E3D-4C20-97E5-7A1BD4CFA302}" type="presOf" srcId="{7DCD2080-8C9F-408F-9A3B-21A80AC3105F}" destId="{4C1C0D02-8191-48C7-B0FA-221F60F48843}" srcOrd="1" destOrd="0" presId="urn:microsoft.com/office/officeart/2005/8/layout/orgChart1"/>
    <dgm:cxn modelId="{E12E0A11-A096-431F-B070-2024D1A371B4}" type="presOf" srcId="{66D6BF2A-D11C-4584-9347-A054FA40348B}" destId="{75796DDE-4A3C-4197-8F95-ECECC223951A}" srcOrd="0" destOrd="0" presId="urn:microsoft.com/office/officeart/2005/8/layout/orgChart1"/>
    <dgm:cxn modelId="{FDAE471E-2318-4CFC-81DE-000FFE2111FA}" srcId="{2FB2016B-1A60-4FAD-A672-4C1F1848ABAD}" destId="{0D53D8E5-89C0-42CA-A5AE-B3995425C2CC}" srcOrd="0" destOrd="0" parTransId="{218D2191-2292-4545-BB6A-6ADF43838F70}" sibTransId="{3870F2A8-6CA2-414D-8087-C514A0039BFB}"/>
    <dgm:cxn modelId="{83565F2D-A250-4333-AF0F-5E1BC6941E39}" srcId="{0D53D8E5-89C0-42CA-A5AE-B3995425C2CC}" destId="{712A65F7-8CB4-4C04-B84E-01DFA7F06B09}" srcOrd="1" destOrd="0" parTransId="{2D245D87-6B59-4C7A-ACEC-C80CA8686291}" sibTransId="{3EAD3F42-3451-45BD-9D01-4DAB8CBD8DDC}"/>
    <dgm:cxn modelId="{65512F3C-6BF7-4EDB-839B-ECCFC8E1568A}" type="presOf" srcId="{3B617564-41CF-45ED-BCB6-06B66CD91FDE}" destId="{5F38CE1D-43C8-4FBF-8BF8-B2A62FA50E0F}" srcOrd="1" destOrd="0" presId="urn:microsoft.com/office/officeart/2005/8/layout/orgChart1"/>
    <dgm:cxn modelId="{CDF0EC5B-AE5A-476E-99B8-68500B2474B4}" type="presOf" srcId="{712A65F7-8CB4-4C04-B84E-01DFA7F06B09}" destId="{FAE61045-5F28-4A0F-9192-5D1FB0ED2F2E}" srcOrd="1" destOrd="0" presId="urn:microsoft.com/office/officeart/2005/8/layout/orgChart1"/>
    <dgm:cxn modelId="{F98E075C-B9F5-424E-82D7-C66564A261D8}" type="presOf" srcId="{675ECB82-6B01-4329-A2DE-B3FF69DA91E2}" destId="{CDB72077-0EB1-4B50-9CCD-E1E0BF87AFBB}" srcOrd="1" destOrd="0" presId="urn:microsoft.com/office/officeart/2005/8/layout/orgChart1"/>
    <dgm:cxn modelId="{CF12815C-D139-40CE-A322-16C7E95FCE6B}" type="presOf" srcId="{F904339E-E725-49B1-97EC-F294EF2D599A}" destId="{3EA66C30-A518-416B-AEEA-04233FB88AB4}" srcOrd="0" destOrd="0" presId="urn:microsoft.com/office/officeart/2005/8/layout/orgChart1"/>
    <dgm:cxn modelId="{47674D61-19B0-4046-884B-D46EB788BA27}" type="presOf" srcId="{0D53D8E5-89C0-42CA-A5AE-B3995425C2CC}" destId="{438EA2DE-858E-46E0-89AD-BF3AE59FCDF5}" srcOrd="0" destOrd="0" presId="urn:microsoft.com/office/officeart/2005/8/layout/orgChart1"/>
    <dgm:cxn modelId="{1D005661-8476-4B4C-BEBB-C5C061D6E211}" type="presOf" srcId="{2D245D87-6B59-4C7A-ACEC-C80CA8686291}" destId="{B14CCC0D-0ADE-4C48-8892-C665A992D001}" srcOrd="0" destOrd="0" presId="urn:microsoft.com/office/officeart/2005/8/layout/orgChart1"/>
    <dgm:cxn modelId="{38802066-6D63-4904-9453-889FAB3B4A1F}" type="presOf" srcId="{2FB2016B-1A60-4FAD-A672-4C1F1848ABAD}" destId="{25C4F1BA-9EE3-49F2-8135-B19A3B73C4D1}" srcOrd="0" destOrd="0" presId="urn:microsoft.com/office/officeart/2005/8/layout/orgChart1"/>
    <dgm:cxn modelId="{F33A4066-7F0C-4295-B865-0E444C34169B}" type="presOf" srcId="{FDF6421F-2C6F-4CB4-A6DB-771B2CE86202}" destId="{56F73FFF-B9C2-4A20-97E0-BE2BFEB0FFE3}" srcOrd="1" destOrd="0" presId="urn:microsoft.com/office/officeart/2005/8/layout/orgChart1"/>
    <dgm:cxn modelId="{D4978447-0C04-4DC8-8A14-73BBBFDD52AF}" type="presOf" srcId="{3FFA2BFB-56C4-47F5-AC56-CF4B8307AA70}" destId="{4711B33C-B10C-455F-AC58-22BB6D36D8F7}" srcOrd="0" destOrd="0" presId="urn:microsoft.com/office/officeart/2005/8/layout/orgChart1"/>
    <dgm:cxn modelId="{864F5F6D-BB99-4B5B-94BA-AB735B2A3E16}" srcId="{675ECB82-6B01-4329-A2DE-B3FF69DA91E2}" destId="{357875F2-E250-42DA-B681-1648E2133081}" srcOrd="0" destOrd="0" parTransId="{CF60518A-50F5-489C-B0AD-0CD7E3654E5B}" sibTransId="{CA94F5A6-F42D-4E82-8813-5D8A5CF5B63A}"/>
    <dgm:cxn modelId="{F2E5F06D-3116-4E4C-9D91-B3644B8AC9CF}" srcId="{F904339E-E725-49B1-97EC-F294EF2D599A}" destId="{9C5F822B-2D51-402E-9192-71D030CA2584}" srcOrd="2" destOrd="0" parTransId="{6DA9EB74-49CD-4114-BE46-6CBA603B6145}" sibTransId="{105A7478-3210-4E86-8723-F011695D7AA4}"/>
    <dgm:cxn modelId="{00CD464E-AD52-48B8-89E2-96B7CC694B9C}" type="presOf" srcId="{2FB2016B-1A60-4FAD-A672-4C1F1848ABAD}" destId="{5ABE48F4-CAAE-49AC-AEA5-3E64F3D264C6}" srcOrd="1" destOrd="0" presId="urn:microsoft.com/office/officeart/2005/8/layout/orgChart1"/>
    <dgm:cxn modelId="{BDCF3550-0B68-4569-9FB2-BF8C002DCB1E}" type="presOf" srcId="{15EE780C-A571-40AD-ACA2-82E8C6B48A4A}" destId="{F4B2CEB1-F365-41FD-8E96-76CBDB94FFE5}" srcOrd="1" destOrd="0" presId="urn:microsoft.com/office/officeart/2005/8/layout/orgChart1"/>
    <dgm:cxn modelId="{58D4B851-671E-487B-BDE6-EAE4547FE073}" srcId="{A8A2C53B-E03E-4F38-884A-D30932DB6F73}" destId="{7DCD2080-8C9F-408F-9A3B-21A80AC3105F}" srcOrd="0" destOrd="0" parTransId="{340A2FEA-C376-44EF-95EC-A9BFD8A89497}" sibTransId="{CDC24195-7690-447D-A399-111DA0549162}"/>
    <dgm:cxn modelId="{099B2072-E0E5-44BD-8766-37DE255D0CA2}" srcId="{F904339E-E725-49B1-97EC-F294EF2D599A}" destId="{3FFA2BFB-56C4-47F5-AC56-CF4B8307AA70}" srcOrd="5" destOrd="0" parTransId="{1D2F866C-DD1C-4270-82A7-6080080056CA}" sibTransId="{FFEE4503-DE33-4EC1-A911-6F176BD8DFDA}"/>
    <dgm:cxn modelId="{5A14F354-59DA-4F86-B095-87721BCFA797}" type="presOf" srcId="{357875F2-E250-42DA-B681-1648E2133081}" destId="{C2113262-9625-43F1-BCE6-78AD8B8DF51A}" srcOrd="0" destOrd="0" presId="urn:microsoft.com/office/officeart/2005/8/layout/orgChart1"/>
    <dgm:cxn modelId="{EC1B8E75-2BBC-4759-8027-3B11E9791245}" srcId="{A8A2C53B-E03E-4F38-884A-D30932DB6F73}" destId="{2FB2016B-1A60-4FAD-A672-4C1F1848ABAD}" srcOrd="2" destOrd="0" parTransId="{4CB30917-D231-40F1-936B-40EC935379B6}" sibTransId="{AA0586CB-D360-46DE-84F8-E14FE59D30E7}"/>
    <dgm:cxn modelId="{A455CA55-735B-463F-8C7E-3C6404F46CC2}" srcId="{A8A2C53B-E03E-4F38-884A-D30932DB6F73}" destId="{66D6BF2A-D11C-4584-9347-A054FA40348B}" srcOrd="1" destOrd="0" parTransId="{EB166079-B868-4764-A33D-F9D3C1F8ECD4}" sibTransId="{7672358A-4E00-4F7A-9A57-41DFCBA40B20}"/>
    <dgm:cxn modelId="{D748CC55-83AD-4258-A94A-369E5589A5BF}" srcId="{F904339E-E725-49B1-97EC-F294EF2D599A}" destId="{5B485F57-1220-46FF-A90A-F4DDA9E8A7D0}" srcOrd="3" destOrd="0" parTransId="{E48F002E-6679-4E68-80F0-55586FC05459}" sibTransId="{43101936-FC6D-49C8-A6E4-CFFF3D9ADB3F}"/>
    <dgm:cxn modelId="{88BAE878-891C-4B05-9D13-068CA6BA9887}" srcId="{0D53D8E5-89C0-42CA-A5AE-B3995425C2CC}" destId="{0FED340A-FFED-4C80-923B-C5F2EAA54E76}" srcOrd="0" destOrd="0" parTransId="{5B57C500-2DBC-48C6-801E-6017EDD90152}" sibTransId="{0F11C6BB-4E0A-49AE-8CF1-02FE51C10C14}"/>
    <dgm:cxn modelId="{7C48EE59-43E2-4478-9054-8EBFC35C02FF}" type="presOf" srcId="{0FED340A-FFED-4C80-923B-C5F2EAA54E76}" destId="{2B73CD1B-2171-430F-B6CE-F5E4CE2737C2}" srcOrd="1" destOrd="0" presId="urn:microsoft.com/office/officeart/2005/8/layout/orgChart1"/>
    <dgm:cxn modelId="{E5F7987A-C0A5-491C-B6BE-C7A214DBD6AB}" type="presOf" srcId="{15EE780C-A571-40AD-ACA2-82E8C6B48A4A}" destId="{3FDA7FB8-2268-4218-B70B-3BE945E0419A}" srcOrd="0" destOrd="0" presId="urn:microsoft.com/office/officeart/2005/8/layout/orgChart1"/>
    <dgm:cxn modelId="{4532A45A-87DC-4FE8-B8AB-D0FE16A91B59}" type="presOf" srcId="{4CB30917-D231-40F1-936B-40EC935379B6}" destId="{7393CED0-A828-43A1-876F-9BC4C35A76B3}" srcOrd="0" destOrd="0" presId="urn:microsoft.com/office/officeart/2005/8/layout/orgChart1"/>
    <dgm:cxn modelId="{BEC1067E-BFA0-4426-8D04-8F0314248CE4}" type="presOf" srcId="{819627A4-225A-4221-A84A-0A6588FD9795}" destId="{E01A4A82-D8B3-4303-BCE9-0D06CD286AF3}" srcOrd="0" destOrd="0" presId="urn:microsoft.com/office/officeart/2005/8/layout/orgChart1"/>
    <dgm:cxn modelId="{EEDC1C84-5AF8-443F-A7C2-9C73AA8BB860}" srcId="{675ECB82-6B01-4329-A2DE-B3FF69DA91E2}" destId="{B7B7B161-0756-4DD1-AB35-1C78D0C29AC0}" srcOrd="2" destOrd="0" parTransId="{D28F920D-F168-4B99-8E95-1A599B566A33}" sibTransId="{544363C7-FFBA-4E80-B8FF-A61D9573C409}"/>
    <dgm:cxn modelId="{A68D608B-8B05-4AE2-B63E-5E59E1E0F6BE}" type="presOf" srcId="{FDF6421F-2C6F-4CB4-A6DB-771B2CE86202}" destId="{9C439DC0-B1D9-4154-9090-A65D715BE34D}" srcOrd="0" destOrd="0" presId="urn:microsoft.com/office/officeart/2005/8/layout/orgChart1"/>
    <dgm:cxn modelId="{8057BD8C-ED71-4AE0-BD63-658C0B5DA2F9}" type="presOf" srcId="{357875F2-E250-42DA-B681-1648E2133081}" destId="{19AAC30A-2626-4367-8019-54CA8E3D9A53}" srcOrd="1" destOrd="0" presId="urn:microsoft.com/office/officeart/2005/8/layout/orgChart1"/>
    <dgm:cxn modelId="{5191A494-8D05-46DA-A4E5-9CCB950FCD4B}" type="presOf" srcId="{0D53D8E5-89C0-42CA-A5AE-B3995425C2CC}" destId="{5FE5E812-CC09-41B5-B4E7-CDB98C0B9C39}" srcOrd="1" destOrd="0" presId="urn:microsoft.com/office/officeart/2005/8/layout/orgChart1"/>
    <dgm:cxn modelId="{540A5595-4FF2-4011-8AF2-66685EDDB3B1}" type="presOf" srcId="{3B617564-41CF-45ED-BCB6-06B66CD91FDE}" destId="{925D4BCC-31E4-41A2-B23F-7451AAB47CA0}" srcOrd="0" destOrd="0" presId="urn:microsoft.com/office/officeart/2005/8/layout/orgChart1"/>
    <dgm:cxn modelId="{3C41B297-91D5-4A92-8E19-55F72A0EF15A}" type="presOf" srcId="{3FFA2BFB-56C4-47F5-AC56-CF4B8307AA70}" destId="{784C4C0D-3381-4A0E-87A7-8029DCF328E5}" srcOrd="1" destOrd="0" presId="urn:microsoft.com/office/officeart/2005/8/layout/orgChart1"/>
    <dgm:cxn modelId="{10D3699A-3801-45EC-9D6D-B39B481F5147}" type="presOf" srcId="{66D6BF2A-D11C-4584-9347-A054FA40348B}" destId="{28A4ABEE-020F-46FE-B129-700776E821B0}" srcOrd="1" destOrd="0" presId="urn:microsoft.com/office/officeart/2005/8/layout/orgChart1"/>
    <dgm:cxn modelId="{2C0A239E-68F7-462C-AFDC-E589AEF989E6}" type="presOf" srcId="{A8A2C53B-E03E-4F38-884A-D30932DB6F73}" destId="{26D2157C-1E0D-45FF-9ADD-7E84450DB3E8}" srcOrd="0" destOrd="0" presId="urn:microsoft.com/office/officeart/2005/8/layout/orgChart1"/>
    <dgm:cxn modelId="{4092CCA1-8CA5-406C-8CFB-9163C094A0CA}" type="presOf" srcId="{675ECB82-6B01-4329-A2DE-B3FF69DA91E2}" destId="{702DCC97-26E5-4BB3-B9EA-7B95720E18EA}" srcOrd="0" destOrd="0" presId="urn:microsoft.com/office/officeart/2005/8/layout/orgChart1"/>
    <dgm:cxn modelId="{DC05B8A7-C2D0-4E52-8917-AFE80ECA0BB9}" type="presOf" srcId="{5B485F57-1220-46FF-A90A-F4DDA9E8A7D0}" destId="{6A47B19A-8A21-4FA5-9C38-3C15A684CED3}" srcOrd="1" destOrd="0" presId="urn:microsoft.com/office/officeart/2005/8/layout/orgChart1"/>
    <dgm:cxn modelId="{20A94BAA-5C08-4DF1-ABF3-D610FDF6140C}" srcId="{F904339E-E725-49B1-97EC-F294EF2D599A}" destId="{3B617564-41CF-45ED-BCB6-06B66CD91FDE}" srcOrd="0" destOrd="0" parTransId="{077F7034-D267-42D5-A07C-4CC9317031A6}" sibTransId="{34E7AD70-3265-496D-A3CB-46EE6233FF41}"/>
    <dgm:cxn modelId="{1BF74EB8-0C0D-425C-879C-E5524773A167}" type="presOf" srcId="{340A2FEA-C376-44EF-95EC-A9BFD8A89497}" destId="{573EBE21-D4BB-452C-90F9-13B2CD49BCB4}" srcOrd="0" destOrd="0" presId="urn:microsoft.com/office/officeart/2005/8/layout/orgChart1"/>
    <dgm:cxn modelId="{6DF223C1-04F9-42DB-8C9C-7C2CD7510640}" type="presOf" srcId="{C2B4916F-4B65-4279-BD5D-1E26C627A63F}" destId="{8B71125E-D958-4F31-9022-A8401DD6C69D}" srcOrd="0" destOrd="0" presId="urn:microsoft.com/office/officeart/2005/8/layout/orgChart1"/>
    <dgm:cxn modelId="{34CBCAC3-6503-495E-BB1F-C4150445F647}" type="presOf" srcId="{B7B7B161-0756-4DD1-AB35-1C78D0C29AC0}" destId="{2595570D-9A92-4DF6-94DC-5664054D1966}" srcOrd="1" destOrd="0" presId="urn:microsoft.com/office/officeart/2005/8/layout/orgChart1"/>
    <dgm:cxn modelId="{486030C4-CDEF-4F8B-85F5-02DCD3472733}" srcId="{F904339E-E725-49B1-97EC-F294EF2D599A}" destId="{15EE780C-A571-40AD-ACA2-82E8C6B48A4A}" srcOrd="4" destOrd="0" parTransId="{9388E8A9-4B4B-4227-B93F-4C9F6E38FAA5}" sibTransId="{FD4F4145-6C56-4F8D-B1D0-21000C8135F3}"/>
    <dgm:cxn modelId="{0FCFD3C4-246F-4366-AA3F-27B99F74ABB0}" srcId="{675ECB82-6B01-4329-A2DE-B3FF69DA91E2}" destId="{FDF6421F-2C6F-4CB4-A6DB-771B2CE86202}" srcOrd="1" destOrd="0" parTransId="{819627A4-225A-4221-A84A-0A6588FD9795}" sibTransId="{316FB6E1-4880-4A0B-B318-468B156BBA31}"/>
    <dgm:cxn modelId="{2F1723C8-D9D2-440B-A3C0-4072FCE5C761}" type="presOf" srcId="{712A65F7-8CB4-4C04-B84E-01DFA7F06B09}" destId="{DE5728C8-7BCC-4257-BB37-548750BDEFD7}" srcOrd="0" destOrd="0" presId="urn:microsoft.com/office/officeart/2005/8/layout/orgChart1"/>
    <dgm:cxn modelId="{6EA4A4CA-800B-45C5-B8FE-0FE476E4C899}" srcId="{0D53D8E5-89C0-42CA-A5AE-B3995425C2CC}" destId="{675ECB82-6B01-4329-A2DE-B3FF69DA91E2}" srcOrd="2" destOrd="0" parTransId="{C2B4916F-4B65-4279-BD5D-1E26C627A63F}" sibTransId="{D634994D-DDB9-450F-87BE-CA84A9BEB87A}"/>
    <dgm:cxn modelId="{B2D5B2CA-0E5A-4878-AC56-E8365E666ECA}" srcId="{F904339E-E725-49B1-97EC-F294EF2D599A}" destId="{A8A2C53B-E03E-4F38-884A-D30932DB6F73}" srcOrd="1" destOrd="0" parTransId="{15464731-B4F8-477E-B316-D6F2222AA6B6}" sibTransId="{3B97CB93-3C2F-49BF-A0E9-6C8E0038E838}"/>
    <dgm:cxn modelId="{51B8BFCF-3CF7-41A0-AC06-507FF4810D19}" type="presOf" srcId="{9C5F822B-2D51-402E-9192-71D030CA2584}" destId="{D3DBB875-4F59-4A9D-A3B5-0CE9507E5466}" srcOrd="1" destOrd="0" presId="urn:microsoft.com/office/officeart/2005/8/layout/orgChart1"/>
    <dgm:cxn modelId="{F92524D0-2426-46AB-B37E-28B0E04C377D}" type="presOf" srcId="{CF60518A-50F5-489C-B0AD-0CD7E3654E5B}" destId="{CAE92EDA-3F88-468D-9F94-55E3128BD393}" srcOrd="0" destOrd="0" presId="urn:microsoft.com/office/officeart/2005/8/layout/orgChart1"/>
    <dgm:cxn modelId="{FC7B3ED2-27A5-4939-860A-8DD9669238ED}" type="presOf" srcId="{D28F920D-F168-4B99-8E95-1A599B566A33}" destId="{F868FC43-66DB-4921-95E1-A4B09C5A0C93}" srcOrd="0" destOrd="0" presId="urn:microsoft.com/office/officeart/2005/8/layout/orgChart1"/>
    <dgm:cxn modelId="{0DDDE8D5-4D38-4ED5-B384-A198D4716B8F}" type="presOf" srcId="{7DCD2080-8C9F-408F-9A3B-21A80AC3105F}" destId="{39EEDFAE-7C8C-40F6-960C-5B7E44B987EA}" srcOrd="0" destOrd="0" presId="urn:microsoft.com/office/officeart/2005/8/layout/orgChart1"/>
    <dgm:cxn modelId="{3D3AA0DF-47EF-47CB-9455-84661351A7AD}" type="presOf" srcId="{A8A2C53B-E03E-4F38-884A-D30932DB6F73}" destId="{78900159-7089-4198-9B71-D20CDA386062}" srcOrd="1" destOrd="0" presId="urn:microsoft.com/office/officeart/2005/8/layout/orgChart1"/>
    <dgm:cxn modelId="{F2719CE4-2C9E-41F4-950D-0289C8A05FF4}" type="presOf" srcId="{0FED340A-FFED-4C80-923B-C5F2EAA54E76}" destId="{54CE0CAF-EE6D-4CFE-BCBE-5E060640235C}" srcOrd="0" destOrd="0" presId="urn:microsoft.com/office/officeart/2005/8/layout/orgChart1"/>
    <dgm:cxn modelId="{31C516E9-234F-4AF9-B2D0-7B2305CA3A11}" type="presOf" srcId="{218D2191-2292-4545-BB6A-6ADF43838F70}" destId="{134EAEA7-FDBD-46C1-9D7B-1B881F4DD3B9}" srcOrd="0" destOrd="0" presId="urn:microsoft.com/office/officeart/2005/8/layout/orgChart1"/>
    <dgm:cxn modelId="{2C1018ED-113C-4F4D-8B88-63FDA367F578}" type="presOf" srcId="{5B57C500-2DBC-48C6-801E-6017EDD90152}" destId="{BABC5DF9-2145-4C26-8205-F6F21CE46B60}" srcOrd="0" destOrd="0" presId="urn:microsoft.com/office/officeart/2005/8/layout/orgChart1"/>
    <dgm:cxn modelId="{471E18F6-C3BC-448D-8FF1-817F1E78A445}" type="presOf" srcId="{5B485F57-1220-46FF-A90A-F4DDA9E8A7D0}" destId="{655C3810-03BC-4B11-BE7E-A14901F8AAAB}" srcOrd="0" destOrd="0" presId="urn:microsoft.com/office/officeart/2005/8/layout/orgChart1"/>
    <dgm:cxn modelId="{F7E255F6-EC92-4E25-83F6-117CFE287ED3}" type="presOf" srcId="{9C5F822B-2D51-402E-9192-71D030CA2584}" destId="{BAD34981-B35D-426E-B7C5-B8AC8B654707}" srcOrd="0" destOrd="0" presId="urn:microsoft.com/office/officeart/2005/8/layout/orgChart1"/>
    <dgm:cxn modelId="{CE9316FA-5DA1-412D-B16B-E0CE9B36C716}" type="presOf" srcId="{B7B7B161-0756-4DD1-AB35-1C78D0C29AC0}" destId="{181701FD-85E9-43B0-820A-199973214778}" srcOrd="0" destOrd="0" presId="urn:microsoft.com/office/officeart/2005/8/layout/orgChart1"/>
    <dgm:cxn modelId="{C95B31C9-C2AE-4714-BDE3-1EFD0459EF9C}" type="presParOf" srcId="{3EA66C30-A518-416B-AEEA-04233FB88AB4}" destId="{68FA0765-075D-4263-90CA-7A10A03CA84A}" srcOrd="0" destOrd="0" presId="urn:microsoft.com/office/officeart/2005/8/layout/orgChart1"/>
    <dgm:cxn modelId="{50DA4DED-7C1F-442E-9CAC-43E51B7BB786}" type="presParOf" srcId="{68FA0765-075D-4263-90CA-7A10A03CA84A}" destId="{DE66E20D-F87F-4930-A70E-8A1F22566D5A}" srcOrd="0" destOrd="0" presId="urn:microsoft.com/office/officeart/2005/8/layout/orgChart1"/>
    <dgm:cxn modelId="{68145079-B1AF-4C7D-9C28-96F7197810AC}" type="presParOf" srcId="{DE66E20D-F87F-4930-A70E-8A1F22566D5A}" destId="{925D4BCC-31E4-41A2-B23F-7451AAB47CA0}" srcOrd="0" destOrd="0" presId="urn:microsoft.com/office/officeart/2005/8/layout/orgChart1"/>
    <dgm:cxn modelId="{6787E65C-447C-402D-9E83-220E0CE8C0DB}" type="presParOf" srcId="{DE66E20D-F87F-4930-A70E-8A1F22566D5A}" destId="{5F38CE1D-43C8-4FBF-8BF8-B2A62FA50E0F}" srcOrd="1" destOrd="0" presId="urn:microsoft.com/office/officeart/2005/8/layout/orgChart1"/>
    <dgm:cxn modelId="{52E0AC5C-00AD-4427-92A6-09D2DE64C996}" type="presParOf" srcId="{68FA0765-075D-4263-90CA-7A10A03CA84A}" destId="{32D90816-6994-4968-B915-030CB7662112}" srcOrd="1" destOrd="0" presId="urn:microsoft.com/office/officeart/2005/8/layout/orgChart1"/>
    <dgm:cxn modelId="{3901C8F8-F78A-4531-94D1-AA001AF3621B}" type="presParOf" srcId="{68FA0765-075D-4263-90CA-7A10A03CA84A}" destId="{B5BA377A-7D07-4BF4-BF39-C8377F9163B4}" srcOrd="2" destOrd="0" presId="urn:microsoft.com/office/officeart/2005/8/layout/orgChart1"/>
    <dgm:cxn modelId="{631987FB-EB5C-4038-A909-E15142EA99FC}" type="presParOf" srcId="{3EA66C30-A518-416B-AEEA-04233FB88AB4}" destId="{18C0336F-1B48-4BB4-9CAD-2BC644F25D3D}" srcOrd="1" destOrd="0" presId="urn:microsoft.com/office/officeart/2005/8/layout/orgChart1"/>
    <dgm:cxn modelId="{3F3C1D8A-7E6B-4757-A9BB-1A82565B2421}" type="presParOf" srcId="{18C0336F-1B48-4BB4-9CAD-2BC644F25D3D}" destId="{E6A3CED5-ADB6-4444-94B2-9DFA1598C274}" srcOrd="0" destOrd="0" presId="urn:microsoft.com/office/officeart/2005/8/layout/orgChart1"/>
    <dgm:cxn modelId="{3B9BBE65-856A-4A7C-BDEB-264F11F4C98D}" type="presParOf" srcId="{E6A3CED5-ADB6-4444-94B2-9DFA1598C274}" destId="{26D2157C-1E0D-45FF-9ADD-7E84450DB3E8}" srcOrd="0" destOrd="0" presId="urn:microsoft.com/office/officeart/2005/8/layout/orgChart1"/>
    <dgm:cxn modelId="{89DBFDBB-7A94-4959-9011-6CEAA0857788}" type="presParOf" srcId="{E6A3CED5-ADB6-4444-94B2-9DFA1598C274}" destId="{78900159-7089-4198-9B71-D20CDA386062}" srcOrd="1" destOrd="0" presId="urn:microsoft.com/office/officeart/2005/8/layout/orgChart1"/>
    <dgm:cxn modelId="{6E77E596-E89E-426E-81DA-986700CBB57D}" type="presParOf" srcId="{18C0336F-1B48-4BB4-9CAD-2BC644F25D3D}" destId="{34FA3109-4BC6-42CE-94C7-07305F47F64F}" srcOrd="1" destOrd="0" presId="urn:microsoft.com/office/officeart/2005/8/layout/orgChart1"/>
    <dgm:cxn modelId="{59D8B9C0-C2C6-45A5-AC37-64EF9AAAFFA1}" type="presParOf" srcId="{34FA3109-4BC6-42CE-94C7-07305F47F64F}" destId="{573EBE21-D4BB-452C-90F9-13B2CD49BCB4}" srcOrd="0" destOrd="0" presId="urn:microsoft.com/office/officeart/2005/8/layout/orgChart1"/>
    <dgm:cxn modelId="{DDAE1A11-0A35-4202-B056-FFC326317EAB}" type="presParOf" srcId="{34FA3109-4BC6-42CE-94C7-07305F47F64F}" destId="{20621766-25CC-49D5-92B6-0E5C34B7EA89}" srcOrd="1" destOrd="0" presId="urn:microsoft.com/office/officeart/2005/8/layout/orgChart1"/>
    <dgm:cxn modelId="{BBAD7BC1-D6B9-4270-AAB5-047B2796FFF0}" type="presParOf" srcId="{20621766-25CC-49D5-92B6-0E5C34B7EA89}" destId="{D2CA6DD6-A1AA-46F8-AC9D-D970CE84F80A}" srcOrd="0" destOrd="0" presId="urn:microsoft.com/office/officeart/2005/8/layout/orgChart1"/>
    <dgm:cxn modelId="{36DB047C-24C1-4608-81EE-326B9818AA50}" type="presParOf" srcId="{D2CA6DD6-A1AA-46F8-AC9D-D970CE84F80A}" destId="{39EEDFAE-7C8C-40F6-960C-5B7E44B987EA}" srcOrd="0" destOrd="0" presId="urn:microsoft.com/office/officeart/2005/8/layout/orgChart1"/>
    <dgm:cxn modelId="{DFB3AC9B-418B-4FF0-9FA0-870B86EEAA35}" type="presParOf" srcId="{D2CA6DD6-A1AA-46F8-AC9D-D970CE84F80A}" destId="{4C1C0D02-8191-48C7-B0FA-221F60F48843}" srcOrd="1" destOrd="0" presId="urn:microsoft.com/office/officeart/2005/8/layout/orgChart1"/>
    <dgm:cxn modelId="{86E4402D-1154-4C1B-B8EB-1DFDD9FEA0D5}" type="presParOf" srcId="{20621766-25CC-49D5-92B6-0E5C34B7EA89}" destId="{BC5A0C1A-2E7E-43C6-926E-D618B715A7E8}" srcOrd="1" destOrd="0" presId="urn:microsoft.com/office/officeart/2005/8/layout/orgChart1"/>
    <dgm:cxn modelId="{5C55A37B-34F8-4C64-BD18-339D04C3C7E3}" type="presParOf" srcId="{20621766-25CC-49D5-92B6-0E5C34B7EA89}" destId="{44CD632B-99D2-4019-A47A-8F4AD4349A14}" srcOrd="2" destOrd="0" presId="urn:microsoft.com/office/officeart/2005/8/layout/orgChart1"/>
    <dgm:cxn modelId="{711432C9-3667-4963-A061-CBB09BE9350E}" type="presParOf" srcId="{34FA3109-4BC6-42CE-94C7-07305F47F64F}" destId="{1F9E77A2-A55A-4677-89B1-EEB6B5386793}" srcOrd="2" destOrd="0" presId="urn:microsoft.com/office/officeart/2005/8/layout/orgChart1"/>
    <dgm:cxn modelId="{B2877CC9-B5AE-45A0-979B-8E019AEB5483}" type="presParOf" srcId="{34FA3109-4BC6-42CE-94C7-07305F47F64F}" destId="{F551BB24-06B2-48ED-800B-329162FB3E6D}" srcOrd="3" destOrd="0" presId="urn:microsoft.com/office/officeart/2005/8/layout/orgChart1"/>
    <dgm:cxn modelId="{54A94BD7-2896-45C2-94D1-6FFF44EFD402}" type="presParOf" srcId="{F551BB24-06B2-48ED-800B-329162FB3E6D}" destId="{C5510EC7-0030-42AA-B253-6B3149F16A75}" srcOrd="0" destOrd="0" presId="urn:microsoft.com/office/officeart/2005/8/layout/orgChart1"/>
    <dgm:cxn modelId="{D0EE94F5-54A0-493F-A8F3-1F1000236640}" type="presParOf" srcId="{C5510EC7-0030-42AA-B253-6B3149F16A75}" destId="{75796DDE-4A3C-4197-8F95-ECECC223951A}" srcOrd="0" destOrd="0" presId="urn:microsoft.com/office/officeart/2005/8/layout/orgChart1"/>
    <dgm:cxn modelId="{E0E8BBAD-B366-48E2-8A55-37FD88C1CFB7}" type="presParOf" srcId="{C5510EC7-0030-42AA-B253-6B3149F16A75}" destId="{28A4ABEE-020F-46FE-B129-700776E821B0}" srcOrd="1" destOrd="0" presId="urn:microsoft.com/office/officeart/2005/8/layout/orgChart1"/>
    <dgm:cxn modelId="{1C518163-2B4F-4DDC-8FA6-60F6B1086CEA}" type="presParOf" srcId="{F551BB24-06B2-48ED-800B-329162FB3E6D}" destId="{360EA945-35B5-4042-9BA2-83A20930FF16}" srcOrd="1" destOrd="0" presId="urn:microsoft.com/office/officeart/2005/8/layout/orgChart1"/>
    <dgm:cxn modelId="{3ABB35A0-ABFF-4C27-8CEA-A67BC38D52D7}" type="presParOf" srcId="{F551BB24-06B2-48ED-800B-329162FB3E6D}" destId="{CE2F542C-753A-413B-9195-EB189104A9E0}" srcOrd="2" destOrd="0" presId="urn:microsoft.com/office/officeart/2005/8/layout/orgChart1"/>
    <dgm:cxn modelId="{0BF684E0-59DD-41B7-9A39-3BC0ABA23B06}" type="presParOf" srcId="{34FA3109-4BC6-42CE-94C7-07305F47F64F}" destId="{7393CED0-A828-43A1-876F-9BC4C35A76B3}" srcOrd="4" destOrd="0" presId="urn:microsoft.com/office/officeart/2005/8/layout/orgChart1"/>
    <dgm:cxn modelId="{6D2EA728-171E-4417-94B0-28F2EE39DDE2}" type="presParOf" srcId="{34FA3109-4BC6-42CE-94C7-07305F47F64F}" destId="{A858D828-26A3-4C7B-BDF9-5FC96619746E}" srcOrd="5" destOrd="0" presId="urn:microsoft.com/office/officeart/2005/8/layout/orgChart1"/>
    <dgm:cxn modelId="{394CF2EF-75C1-44DE-B05E-E2AEF422955D}" type="presParOf" srcId="{A858D828-26A3-4C7B-BDF9-5FC96619746E}" destId="{EA6B7B94-8F8E-4F48-8CB3-D21DFAA45482}" srcOrd="0" destOrd="0" presId="urn:microsoft.com/office/officeart/2005/8/layout/orgChart1"/>
    <dgm:cxn modelId="{9C2E1236-C217-476E-AED7-362B77349070}" type="presParOf" srcId="{EA6B7B94-8F8E-4F48-8CB3-D21DFAA45482}" destId="{25C4F1BA-9EE3-49F2-8135-B19A3B73C4D1}" srcOrd="0" destOrd="0" presId="urn:microsoft.com/office/officeart/2005/8/layout/orgChart1"/>
    <dgm:cxn modelId="{27AFF094-BCFC-4DA9-9F37-C1A8D0D08C2C}" type="presParOf" srcId="{EA6B7B94-8F8E-4F48-8CB3-D21DFAA45482}" destId="{5ABE48F4-CAAE-49AC-AEA5-3E64F3D264C6}" srcOrd="1" destOrd="0" presId="urn:microsoft.com/office/officeart/2005/8/layout/orgChart1"/>
    <dgm:cxn modelId="{A48D2DE6-ED46-4F83-844C-D0AAAF1B6314}" type="presParOf" srcId="{A858D828-26A3-4C7B-BDF9-5FC96619746E}" destId="{3D071E8C-E406-4E50-BBF9-FE98D8762DB4}" srcOrd="1" destOrd="0" presId="urn:microsoft.com/office/officeart/2005/8/layout/orgChart1"/>
    <dgm:cxn modelId="{5A02C362-F76E-464D-922E-CA0B8DB58F47}" type="presParOf" srcId="{3D071E8C-E406-4E50-BBF9-FE98D8762DB4}" destId="{134EAEA7-FDBD-46C1-9D7B-1B881F4DD3B9}" srcOrd="0" destOrd="0" presId="urn:microsoft.com/office/officeart/2005/8/layout/orgChart1"/>
    <dgm:cxn modelId="{EA6875C4-A08F-427F-93F9-D3B9F0F05166}" type="presParOf" srcId="{3D071E8C-E406-4E50-BBF9-FE98D8762DB4}" destId="{F962F431-14CF-477B-A6BA-468999402A45}" srcOrd="1" destOrd="0" presId="urn:microsoft.com/office/officeart/2005/8/layout/orgChart1"/>
    <dgm:cxn modelId="{D60F0B64-3EA7-4BA4-9238-C384B89E13B4}" type="presParOf" srcId="{F962F431-14CF-477B-A6BA-468999402A45}" destId="{3C8363DE-A7D6-4493-9579-6E3C94664056}" srcOrd="0" destOrd="0" presId="urn:microsoft.com/office/officeart/2005/8/layout/orgChart1"/>
    <dgm:cxn modelId="{3DD7D5D3-6A6F-427C-B645-2D98EAD8E476}" type="presParOf" srcId="{3C8363DE-A7D6-4493-9579-6E3C94664056}" destId="{438EA2DE-858E-46E0-89AD-BF3AE59FCDF5}" srcOrd="0" destOrd="0" presId="urn:microsoft.com/office/officeart/2005/8/layout/orgChart1"/>
    <dgm:cxn modelId="{155A14CA-12AE-4E3D-8F1D-0FA7DCA814C9}" type="presParOf" srcId="{3C8363DE-A7D6-4493-9579-6E3C94664056}" destId="{5FE5E812-CC09-41B5-B4E7-CDB98C0B9C39}" srcOrd="1" destOrd="0" presId="urn:microsoft.com/office/officeart/2005/8/layout/orgChart1"/>
    <dgm:cxn modelId="{0020C37E-6509-4480-91C4-7955CEAA3320}" type="presParOf" srcId="{F962F431-14CF-477B-A6BA-468999402A45}" destId="{F1A02691-6F7B-4C38-8F52-1367036C6E84}" srcOrd="1" destOrd="0" presId="urn:microsoft.com/office/officeart/2005/8/layout/orgChart1"/>
    <dgm:cxn modelId="{7472445C-2B9E-4650-A492-EAD0B862ACD5}" type="presParOf" srcId="{F1A02691-6F7B-4C38-8F52-1367036C6E84}" destId="{BABC5DF9-2145-4C26-8205-F6F21CE46B60}" srcOrd="0" destOrd="0" presId="urn:microsoft.com/office/officeart/2005/8/layout/orgChart1"/>
    <dgm:cxn modelId="{F1756E17-3EB9-4C64-8D9C-AE2EDE5DECE9}" type="presParOf" srcId="{F1A02691-6F7B-4C38-8F52-1367036C6E84}" destId="{F8E40164-EC00-42D3-A73D-60BD31EC7829}" srcOrd="1" destOrd="0" presId="urn:microsoft.com/office/officeart/2005/8/layout/orgChart1"/>
    <dgm:cxn modelId="{806EDFA1-41E7-47F3-BFF9-CD6B8D81E1C1}" type="presParOf" srcId="{F8E40164-EC00-42D3-A73D-60BD31EC7829}" destId="{8809F237-BC5A-4240-BC19-F69262AEDCC5}" srcOrd="0" destOrd="0" presId="urn:microsoft.com/office/officeart/2005/8/layout/orgChart1"/>
    <dgm:cxn modelId="{BC27C762-A7D7-456D-936E-BD1BCAF6625A}" type="presParOf" srcId="{8809F237-BC5A-4240-BC19-F69262AEDCC5}" destId="{54CE0CAF-EE6D-4CFE-BCBE-5E060640235C}" srcOrd="0" destOrd="0" presId="urn:microsoft.com/office/officeart/2005/8/layout/orgChart1"/>
    <dgm:cxn modelId="{AE824E4E-A8B0-4264-A952-D61F1CEC4A9B}" type="presParOf" srcId="{8809F237-BC5A-4240-BC19-F69262AEDCC5}" destId="{2B73CD1B-2171-430F-B6CE-F5E4CE2737C2}" srcOrd="1" destOrd="0" presId="urn:microsoft.com/office/officeart/2005/8/layout/orgChart1"/>
    <dgm:cxn modelId="{E9BC514D-8FC5-461C-80E1-D9B230E01849}" type="presParOf" srcId="{F8E40164-EC00-42D3-A73D-60BD31EC7829}" destId="{FC50CABB-C050-46F2-BE41-C37239D0235D}" srcOrd="1" destOrd="0" presId="urn:microsoft.com/office/officeart/2005/8/layout/orgChart1"/>
    <dgm:cxn modelId="{7FE1B032-BD1B-41F5-ACA2-52477A4D7726}" type="presParOf" srcId="{F8E40164-EC00-42D3-A73D-60BD31EC7829}" destId="{BA4A127A-D2D4-4801-BBEF-05990C16CE60}" srcOrd="2" destOrd="0" presId="urn:microsoft.com/office/officeart/2005/8/layout/orgChart1"/>
    <dgm:cxn modelId="{C01C7A9A-1F29-4F72-99C5-203956FC9B74}" type="presParOf" srcId="{F1A02691-6F7B-4C38-8F52-1367036C6E84}" destId="{B14CCC0D-0ADE-4C48-8892-C665A992D001}" srcOrd="2" destOrd="0" presId="urn:microsoft.com/office/officeart/2005/8/layout/orgChart1"/>
    <dgm:cxn modelId="{F05BF1BD-95FF-4D64-99FB-F05F331C97FA}" type="presParOf" srcId="{F1A02691-6F7B-4C38-8F52-1367036C6E84}" destId="{9FED08A7-7F33-4B94-A089-8F6D02FA88D9}" srcOrd="3" destOrd="0" presId="urn:microsoft.com/office/officeart/2005/8/layout/orgChart1"/>
    <dgm:cxn modelId="{8A85FA70-53BF-4BCE-B820-B606C4FF2E15}" type="presParOf" srcId="{9FED08A7-7F33-4B94-A089-8F6D02FA88D9}" destId="{E9D90C77-A7B3-4C67-B7D9-A3B00288E04D}" srcOrd="0" destOrd="0" presId="urn:microsoft.com/office/officeart/2005/8/layout/orgChart1"/>
    <dgm:cxn modelId="{35513AE5-60A5-4133-923E-60C4A662414C}" type="presParOf" srcId="{E9D90C77-A7B3-4C67-B7D9-A3B00288E04D}" destId="{DE5728C8-7BCC-4257-BB37-548750BDEFD7}" srcOrd="0" destOrd="0" presId="urn:microsoft.com/office/officeart/2005/8/layout/orgChart1"/>
    <dgm:cxn modelId="{CBA1205D-6A34-4928-979D-8D312C434A16}" type="presParOf" srcId="{E9D90C77-A7B3-4C67-B7D9-A3B00288E04D}" destId="{FAE61045-5F28-4A0F-9192-5D1FB0ED2F2E}" srcOrd="1" destOrd="0" presId="urn:microsoft.com/office/officeart/2005/8/layout/orgChart1"/>
    <dgm:cxn modelId="{80C2D843-54D2-4E50-A29B-62CD941757F5}" type="presParOf" srcId="{9FED08A7-7F33-4B94-A089-8F6D02FA88D9}" destId="{0185C581-9176-4C39-ABA9-B628C48D15BE}" srcOrd="1" destOrd="0" presId="urn:microsoft.com/office/officeart/2005/8/layout/orgChart1"/>
    <dgm:cxn modelId="{C08EC2AB-3220-4823-A073-D23F69F92DE3}" type="presParOf" srcId="{9FED08A7-7F33-4B94-A089-8F6D02FA88D9}" destId="{6FD74186-3B82-45EB-A44F-2E4813D529F1}" srcOrd="2" destOrd="0" presId="urn:microsoft.com/office/officeart/2005/8/layout/orgChart1"/>
    <dgm:cxn modelId="{77A3B3FC-238A-4651-BFAC-043692E99407}" type="presParOf" srcId="{F1A02691-6F7B-4C38-8F52-1367036C6E84}" destId="{8B71125E-D958-4F31-9022-A8401DD6C69D}" srcOrd="4" destOrd="0" presId="urn:microsoft.com/office/officeart/2005/8/layout/orgChart1"/>
    <dgm:cxn modelId="{D06428BA-D739-42ED-AE82-89DF0662CA71}" type="presParOf" srcId="{F1A02691-6F7B-4C38-8F52-1367036C6E84}" destId="{CBA0389A-DC38-4208-BA8C-376F54DFC92E}" srcOrd="5" destOrd="0" presId="urn:microsoft.com/office/officeart/2005/8/layout/orgChart1"/>
    <dgm:cxn modelId="{6E21F0BD-CEEE-4FD0-B158-17002AACBB24}" type="presParOf" srcId="{CBA0389A-DC38-4208-BA8C-376F54DFC92E}" destId="{79456E77-C6C5-46A7-AC72-6D28F38A3380}" srcOrd="0" destOrd="0" presId="urn:microsoft.com/office/officeart/2005/8/layout/orgChart1"/>
    <dgm:cxn modelId="{6404B996-37FB-4EC4-8CC3-A1D5D96DF3A3}" type="presParOf" srcId="{79456E77-C6C5-46A7-AC72-6D28F38A3380}" destId="{702DCC97-26E5-4BB3-B9EA-7B95720E18EA}" srcOrd="0" destOrd="0" presId="urn:microsoft.com/office/officeart/2005/8/layout/orgChart1"/>
    <dgm:cxn modelId="{829C2CC9-CE4B-4437-ACA9-17AC8590A1FB}" type="presParOf" srcId="{79456E77-C6C5-46A7-AC72-6D28F38A3380}" destId="{CDB72077-0EB1-4B50-9CCD-E1E0BF87AFBB}" srcOrd="1" destOrd="0" presId="urn:microsoft.com/office/officeart/2005/8/layout/orgChart1"/>
    <dgm:cxn modelId="{5248BF7C-934D-49FF-B819-816807FAEC98}" type="presParOf" srcId="{CBA0389A-DC38-4208-BA8C-376F54DFC92E}" destId="{082FDB04-FA5E-4FCF-9DCF-FF63CD95FCE9}" srcOrd="1" destOrd="0" presId="urn:microsoft.com/office/officeart/2005/8/layout/orgChart1"/>
    <dgm:cxn modelId="{84DB9F17-4A30-4941-B209-46B2DE70F4F9}" type="presParOf" srcId="{082FDB04-FA5E-4FCF-9DCF-FF63CD95FCE9}" destId="{CAE92EDA-3F88-468D-9F94-55E3128BD393}" srcOrd="0" destOrd="0" presId="urn:microsoft.com/office/officeart/2005/8/layout/orgChart1"/>
    <dgm:cxn modelId="{984A2515-8B16-465C-800E-31AFF379329A}" type="presParOf" srcId="{082FDB04-FA5E-4FCF-9DCF-FF63CD95FCE9}" destId="{9381B135-D27B-43E9-91FA-DBDFFE04E49B}" srcOrd="1" destOrd="0" presId="urn:microsoft.com/office/officeart/2005/8/layout/orgChart1"/>
    <dgm:cxn modelId="{041BB2E7-4041-408D-A1E7-7C04AA8A425A}" type="presParOf" srcId="{9381B135-D27B-43E9-91FA-DBDFFE04E49B}" destId="{4CEAF697-CB98-4CE3-B2EC-AAF9A07C98A5}" srcOrd="0" destOrd="0" presId="urn:microsoft.com/office/officeart/2005/8/layout/orgChart1"/>
    <dgm:cxn modelId="{DE9C339C-1896-4E8B-B360-416566A53CF8}" type="presParOf" srcId="{4CEAF697-CB98-4CE3-B2EC-AAF9A07C98A5}" destId="{C2113262-9625-43F1-BCE6-78AD8B8DF51A}" srcOrd="0" destOrd="0" presId="urn:microsoft.com/office/officeart/2005/8/layout/orgChart1"/>
    <dgm:cxn modelId="{E9A647F5-1E4C-478C-9426-E2291EB3003E}" type="presParOf" srcId="{4CEAF697-CB98-4CE3-B2EC-AAF9A07C98A5}" destId="{19AAC30A-2626-4367-8019-54CA8E3D9A53}" srcOrd="1" destOrd="0" presId="urn:microsoft.com/office/officeart/2005/8/layout/orgChart1"/>
    <dgm:cxn modelId="{630F06F5-1781-4F72-8A41-13ECE67414C5}" type="presParOf" srcId="{9381B135-D27B-43E9-91FA-DBDFFE04E49B}" destId="{D0466429-B6D6-4845-B411-CBBD75E58D0E}" srcOrd="1" destOrd="0" presId="urn:microsoft.com/office/officeart/2005/8/layout/orgChart1"/>
    <dgm:cxn modelId="{61474002-6D68-4ACE-AB4B-31A17EECF891}" type="presParOf" srcId="{9381B135-D27B-43E9-91FA-DBDFFE04E49B}" destId="{385F1004-2F43-46B3-8E22-9C1E0896D597}" srcOrd="2" destOrd="0" presId="urn:microsoft.com/office/officeart/2005/8/layout/orgChart1"/>
    <dgm:cxn modelId="{B81597A9-A173-4D86-A44E-C1F6024786FA}" type="presParOf" srcId="{082FDB04-FA5E-4FCF-9DCF-FF63CD95FCE9}" destId="{E01A4A82-D8B3-4303-BCE9-0D06CD286AF3}" srcOrd="2" destOrd="0" presId="urn:microsoft.com/office/officeart/2005/8/layout/orgChart1"/>
    <dgm:cxn modelId="{6E450246-0F72-4A19-8DBC-4B01CCEEF615}" type="presParOf" srcId="{082FDB04-FA5E-4FCF-9DCF-FF63CD95FCE9}" destId="{C519C2FA-FE13-463F-A762-31EFA1471AAD}" srcOrd="3" destOrd="0" presId="urn:microsoft.com/office/officeart/2005/8/layout/orgChart1"/>
    <dgm:cxn modelId="{E011A60C-0F26-4C25-AE5B-F30A1417CE7F}" type="presParOf" srcId="{C519C2FA-FE13-463F-A762-31EFA1471AAD}" destId="{39BEEB4E-4C06-46A4-8D74-41160EE3AC4D}" srcOrd="0" destOrd="0" presId="urn:microsoft.com/office/officeart/2005/8/layout/orgChart1"/>
    <dgm:cxn modelId="{F2E7A143-0A20-4303-929D-F5A0E3FCB812}" type="presParOf" srcId="{39BEEB4E-4C06-46A4-8D74-41160EE3AC4D}" destId="{9C439DC0-B1D9-4154-9090-A65D715BE34D}" srcOrd="0" destOrd="0" presId="urn:microsoft.com/office/officeart/2005/8/layout/orgChart1"/>
    <dgm:cxn modelId="{54E8F54D-50A0-408F-B5BA-4F6AC4460C1C}" type="presParOf" srcId="{39BEEB4E-4C06-46A4-8D74-41160EE3AC4D}" destId="{56F73FFF-B9C2-4A20-97E0-BE2BFEB0FFE3}" srcOrd="1" destOrd="0" presId="urn:microsoft.com/office/officeart/2005/8/layout/orgChart1"/>
    <dgm:cxn modelId="{8ABF0E94-9957-4869-8C4E-6D7492B5D5AE}" type="presParOf" srcId="{C519C2FA-FE13-463F-A762-31EFA1471AAD}" destId="{AF3DAC76-3B90-4197-A469-3E67BBDC20BF}" srcOrd="1" destOrd="0" presId="urn:microsoft.com/office/officeart/2005/8/layout/orgChart1"/>
    <dgm:cxn modelId="{567951C0-2EC1-48AF-8840-0E96CECA80CB}" type="presParOf" srcId="{C519C2FA-FE13-463F-A762-31EFA1471AAD}" destId="{26844F5D-719A-48D5-8658-725E4A20241D}" srcOrd="2" destOrd="0" presId="urn:microsoft.com/office/officeart/2005/8/layout/orgChart1"/>
    <dgm:cxn modelId="{51CD3FE4-AC7E-4214-9386-37AB72D09947}" type="presParOf" srcId="{082FDB04-FA5E-4FCF-9DCF-FF63CD95FCE9}" destId="{F868FC43-66DB-4921-95E1-A4B09C5A0C93}" srcOrd="4" destOrd="0" presId="urn:microsoft.com/office/officeart/2005/8/layout/orgChart1"/>
    <dgm:cxn modelId="{98841F74-BBD9-4EFC-B608-FF57AABC9868}" type="presParOf" srcId="{082FDB04-FA5E-4FCF-9DCF-FF63CD95FCE9}" destId="{B723FAAB-D9A7-43F0-BE7F-CFE3863D1AC7}" srcOrd="5" destOrd="0" presId="urn:microsoft.com/office/officeart/2005/8/layout/orgChart1"/>
    <dgm:cxn modelId="{08C750B2-B2DB-40B4-905E-FAD54E962193}" type="presParOf" srcId="{B723FAAB-D9A7-43F0-BE7F-CFE3863D1AC7}" destId="{674014CD-9B07-4395-A512-366D74D090D9}" srcOrd="0" destOrd="0" presId="urn:microsoft.com/office/officeart/2005/8/layout/orgChart1"/>
    <dgm:cxn modelId="{5CCF5A60-98B6-4240-83BD-630FB0FFBBF6}" type="presParOf" srcId="{674014CD-9B07-4395-A512-366D74D090D9}" destId="{181701FD-85E9-43B0-820A-199973214778}" srcOrd="0" destOrd="0" presId="urn:microsoft.com/office/officeart/2005/8/layout/orgChart1"/>
    <dgm:cxn modelId="{0C0F0075-1BEF-4A2E-8D47-669661E7CC94}" type="presParOf" srcId="{674014CD-9B07-4395-A512-366D74D090D9}" destId="{2595570D-9A92-4DF6-94DC-5664054D1966}" srcOrd="1" destOrd="0" presId="urn:microsoft.com/office/officeart/2005/8/layout/orgChart1"/>
    <dgm:cxn modelId="{2AA81CCB-77C6-4309-A87C-DCD66F6B4987}" type="presParOf" srcId="{B723FAAB-D9A7-43F0-BE7F-CFE3863D1AC7}" destId="{93B3D41B-10DF-4CF7-A328-7B25EC467145}" srcOrd="1" destOrd="0" presId="urn:microsoft.com/office/officeart/2005/8/layout/orgChart1"/>
    <dgm:cxn modelId="{EDE486FA-2A36-4440-B550-74C89244ADD3}" type="presParOf" srcId="{B723FAAB-D9A7-43F0-BE7F-CFE3863D1AC7}" destId="{F5D53A3C-021E-47A3-BD48-5326265A9736}" srcOrd="2" destOrd="0" presId="urn:microsoft.com/office/officeart/2005/8/layout/orgChart1"/>
    <dgm:cxn modelId="{967F547B-8D63-4B4C-8E83-6EF15EC45A1E}" type="presParOf" srcId="{CBA0389A-DC38-4208-BA8C-376F54DFC92E}" destId="{C7F99DF0-5474-42DF-8FA2-7B07ADCA56DE}" srcOrd="2" destOrd="0" presId="urn:microsoft.com/office/officeart/2005/8/layout/orgChart1"/>
    <dgm:cxn modelId="{A507C2E1-6D71-4DD2-B238-C8332394F730}" type="presParOf" srcId="{F962F431-14CF-477B-A6BA-468999402A45}" destId="{54E8F57D-E873-49C9-B8A5-757AD5EBE73F}" srcOrd="2" destOrd="0" presId="urn:microsoft.com/office/officeart/2005/8/layout/orgChart1"/>
    <dgm:cxn modelId="{9FEFB2C9-45DB-4623-A0A5-DECAEC5FB390}" type="presParOf" srcId="{A858D828-26A3-4C7B-BDF9-5FC96619746E}" destId="{437181D8-2309-42D9-8A6D-23E153FC898E}" srcOrd="2" destOrd="0" presId="urn:microsoft.com/office/officeart/2005/8/layout/orgChart1"/>
    <dgm:cxn modelId="{932DC16B-6DCD-4567-833C-EAD9D2F1238D}" type="presParOf" srcId="{18C0336F-1B48-4BB4-9CAD-2BC644F25D3D}" destId="{0C437665-88ED-4946-9994-0FF941E372EB}" srcOrd="2" destOrd="0" presId="urn:microsoft.com/office/officeart/2005/8/layout/orgChart1"/>
    <dgm:cxn modelId="{861F261D-E188-47F9-B5BA-507EA5D5AADE}" type="presParOf" srcId="{3EA66C30-A518-416B-AEEA-04233FB88AB4}" destId="{BEC59D4B-142F-4101-94B7-9F7FC3870CA3}" srcOrd="2" destOrd="0" presId="urn:microsoft.com/office/officeart/2005/8/layout/orgChart1"/>
    <dgm:cxn modelId="{9C8EB464-18C4-4DE6-8A18-8CC64589B4E0}" type="presParOf" srcId="{BEC59D4B-142F-4101-94B7-9F7FC3870CA3}" destId="{3B250C4E-DA88-4A7F-AF42-C93FB223FBD2}" srcOrd="0" destOrd="0" presId="urn:microsoft.com/office/officeart/2005/8/layout/orgChart1"/>
    <dgm:cxn modelId="{016ED909-C358-4762-A134-A9A6218DAE51}" type="presParOf" srcId="{3B250C4E-DA88-4A7F-AF42-C93FB223FBD2}" destId="{BAD34981-B35D-426E-B7C5-B8AC8B654707}" srcOrd="0" destOrd="0" presId="urn:microsoft.com/office/officeart/2005/8/layout/orgChart1"/>
    <dgm:cxn modelId="{457BB7CC-FD13-422A-BF33-16073781EF94}" type="presParOf" srcId="{3B250C4E-DA88-4A7F-AF42-C93FB223FBD2}" destId="{D3DBB875-4F59-4A9D-A3B5-0CE9507E5466}" srcOrd="1" destOrd="0" presId="urn:microsoft.com/office/officeart/2005/8/layout/orgChart1"/>
    <dgm:cxn modelId="{BED48906-5CAD-4EFA-982B-96A58159E029}" type="presParOf" srcId="{BEC59D4B-142F-4101-94B7-9F7FC3870CA3}" destId="{3C4B78CB-215F-41FB-A0C6-BA8FF7E2878E}" srcOrd="1" destOrd="0" presId="urn:microsoft.com/office/officeart/2005/8/layout/orgChart1"/>
    <dgm:cxn modelId="{62E86471-D9EB-412A-823A-792758CCE01E}" type="presParOf" srcId="{BEC59D4B-142F-4101-94B7-9F7FC3870CA3}" destId="{B66C20D1-F214-4412-BD26-C4DAE3BE4783}" srcOrd="2" destOrd="0" presId="urn:microsoft.com/office/officeart/2005/8/layout/orgChart1"/>
    <dgm:cxn modelId="{5C6F8243-978B-4E2A-AC2A-4DA1F492277D}" type="presParOf" srcId="{3EA66C30-A518-416B-AEEA-04233FB88AB4}" destId="{AE68CCC4-7E42-4731-A44E-00BB3FBF6291}" srcOrd="3" destOrd="0" presId="urn:microsoft.com/office/officeart/2005/8/layout/orgChart1"/>
    <dgm:cxn modelId="{C3BDC25C-F434-45A3-9874-FCF5FD816429}" type="presParOf" srcId="{AE68CCC4-7E42-4731-A44E-00BB3FBF6291}" destId="{29919FB2-EE5E-45C8-867E-7C2E9C2A602A}" srcOrd="0" destOrd="0" presId="urn:microsoft.com/office/officeart/2005/8/layout/orgChart1"/>
    <dgm:cxn modelId="{42BE72FB-8E18-4CA8-B242-D0D931B5F7CD}" type="presParOf" srcId="{29919FB2-EE5E-45C8-867E-7C2E9C2A602A}" destId="{655C3810-03BC-4B11-BE7E-A14901F8AAAB}" srcOrd="0" destOrd="0" presId="urn:microsoft.com/office/officeart/2005/8/layout/orgChart1"/>
    <dgm:cxn modelId="{49AE3CC8-881D-4BAC-BA7E-A4E553DD9D25}" type="presParOf" srcId="{29919FB2-EE5E-45C8-867E-7C2E9C2A602A}" destId="{6A47B19A-8A21-4FA5-9C38-3C15A684CED3}" srcOrd="1" destOrd="0" presId="urn:microsoft.com/office/officeart/2005/8/layout/orgChart1"/>
    <dgm:cxn modelId="{CD1031F3-AA7D-4617-BE96-42A7B925DC12}" type="presParOf" srcId="{AE68CCC4-7E42-4731-A44E-00BB3FBF6291}" destId="{0EB348FE-6F5F-4645-A7E7-5E4FA0C70119}" srcOrd="1" destOrd="0" presId="urn:microsoft.com/office/officeart/2005/8/layout/orgChart1"/>
    <dgm:cxn modelId="{45BC47E8-E3ED-4DE3-9EDB-FB4B77B56913}" type="presParOf" srcId="{AE68CCC4-7E42-4731-A44E-00BB3FBF6291}" destId="{453E93F0-FFCE-4310-974B-95C9F20C63DE}" srcOrd="2" destOrd="0" presId="urn:microsoft.com/office/officeart/2005/8/layout/orgChart1"/>
    <dgm:cxn modelId="{6470CECC-9C38-4B5C-A367-675D201DF192}" type="presParOf" srcId="{3EA66C30-A518-416B-AEEA-04233FB88AB4}" destId="{CE692783-565A-41D0-AB02-E2FC570FA5D8}" srcOrd="4" destOrd="0" presId="urn:microsoft.com/office/officeart/2005/8/layout/orgChart1"/>
    <dgm:cxn modelId="{7D8D52F4-BBAF-488A-8DCB-8BA29CEB249F}" type="presParOf" srcId="{CE692783-565A-41D0-AB02-E2FC570FA5D8}" destId="{B91179A7-E1F5-4B3C-82F6-C9B9393931A6}" srcOrd="0" destOrd="0" presId="urn:microsoft.com/office/officeart/2005/8/layout/orgChart1"/>
    <dgm:cxn modelId="{6ABCCAD2-8D94-470C-90FD-4EE09CBC826B}" type="presParOf" srcId="{B91179A7-E1F5-4B3C-82F6-C9B9393931A6}" destId="{3FDA7FB8-2268-4218-B70B-3BE945E0419A}" srcOrd="0" destOrd="0" presId="urn:microsoft.com/office/officeart/2005/8/layout/orgChart1"/>
    <dgm:cxn modelId="{07CAF324-D94D-4552-B711-5A6411425D34}" type="presParOf" srcId="{B91179A7-E1F5-4B3C-82F6-C9B9393931A6}" destId="{F4B2CEB1-F365-41FD-8E96-76CBDB94FFE5}" srcOrd="1" destOrd="0" presId="urn:microsoft.com/office/officeart/2005/8/layout/orgChart1"/>
    <dgm:cxn modelId="{00E52DDF-CDB5-429D-BAAE-5E54F3E0EBD9}" type="presParOf" srcId="{CE692783-565A-41D0-AB02-E2FC570FA5D8}" destId="{1E40C465-02D6-4BF5-A6BE-63A1C0B11370}" srcOrd="1" destOrd="0" presId="urn:microsoft.com/office/officeart/2005/8/layout/orgChart1"/>
    <dgm:cxn modelId="{CEE49EC9-3AB2-430C-94C3-A6814F9BAD09}" type="presParOf" srcId="{CE692783-565A-41D0-AB02-E2FC570FA5D8}" destId="{EFCB041C-A844-41A4-BE60-C55EA12EDF73}" srcOrd="2" destOrd="0" presId="urn:microsoft.com/office/officeart/2005/8/layout/orgChart1"/>
    <dgm:cxn modelId="{3214B351-1E5A-4B4B-8504-AAF3A0DAF39B}" type="presParOf" srcId="{3EA66C30-A518-416B-AEEA-04233FB88AB4}" destId="{49000137-187B-4458-8E5E-A41AA976880B}" srcOrd="5" destOrd="0" presId="urn:microsoft.com/office/officeart/2005/8/layout/orgChart1"/>
    <dgm:cxn modelId="{8364FE1A-8601-4C43-B458-CC5A5D69585E}" type="presParOf" srcId="{49000137-187B-4458-8E5E-A41AA976880B}" destId="{4AEA9E7B-21B6-43E1-BAE4-7660218BE66C}" srcOrd="0" destOrd="0" presId="urn:microsoft.com/office/officeart/2005/8/layout/orgChart1"/>
    <dgm:cxn modelId="{6337F562-9739-41B8-9900-5758C7C29968}" type="presParOf" srcId="{4AEA9E7B-21B6-43E1-BAE4-7660218BE66C}" destId="{4711B33C-B10C-455F-AC58-22BB6D36D8F7}" srcOrd="0" destOrd="0" presId="urn:microsoft.com/office/officeart/2005/8/layout/orgChart1"/>
    <dgm:cxn modelId="{8B88BE3F-A911-4126-8C81-4F301C6893FC}" type="presParOf" srcId="{4AEA9E7B-21B6-43E1-BAE4-7660218BE66C}" destId="{784C4C0D-3381-4A0E-87A7-8029DCF328E5}" srcOrd="1" destOrd="0" presId="urn:microsoft.com/office/officeart/2005/8/layout/orgChart1"/>
    <dgm:cxn modelId="{6A29ABF5-2B97-4164-BAD6-8C81D4A96AED}" type="presParOf" srcId="{49000137-187B-4458-8E5E-A41AA976880B}" destId="{01C7B0F1-A011-4675-BDEC-A218320DA3AA}" srcOrd="1" destOrd="0" presId="urn:microsoft.com/office/officeart/2005/8/layout/orgChart1"/>
    <dgm:cxn modelId="{86736AD2-0BD1-4C89-9EA7-487AB9581AF1}" type="presParOf" srcId="{49000137-187B-4458-8E5E-A41AA976880B}" destId="{585EE2AF-48FF-499A-9667-65178BB37E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8FC43-66DB-4921-95E1-A4B09C5A0C93}">
      <dsp:nvSpPr>
        <dsp:cNvPr id="0" name=""/>
        <dsp:cNvSpPr/>
      </dsp:nvSpPr>
      <dsp:spPr>
        <a:xfrm>
          <a:off x="2813490" y="2963147"/>
          <a:ext cx="3103400" cy="1508667"/>
        </a:xfrm>
        <a:custGeom>
          <a:avLst/>
          <a:gdLst/>
          <a:ahLst/>
          <a:cxnLst/>
          <a:rect l="0" t="0" r="0" b="0"/>
          <a:pathLst>
            <a:path>
              <a:moveTo>
                <a:pt x="3103400" y="0"/>
              </a:moveTo>
              <a:lnTo>
                <a:pt x="3103400" y="1508667"/>
              </a:lnTo>
              <a:lnTo>
                <a:pt x="0" y="1508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A4A82-D8B3-4303-BCE9-0D06CD286AF3}">
      <dsp:nvSpPr>
        <dsp:cNvPr id="0" name=""/>
        <dsp:cNvSpPr/>
      </dsp:nvSpPr>
      <dsp:spPr>
        <a:xfrm>
          <a:off x="4961733" y="2963147"/>
          <a:ext cx="955157" cy="1497424"/>
        </a:xfrm>
        <a:custGeom>
          <a:avLst/>
          <a:gdLst/>
          <a:ahLst/>
          <a:cxnLst/>
          <a:rect l="0" t="0" r="0" b="0"/>
          <a:pathLst>
            <a:path>
              <a:moveTo>
                <a:pt x="955157" y="0"/>
              </a:moveTo>
              <a:lnTo>
                <a:pt x="955157" y="1497424"/>
              </a:lnTo>
              <a:lnTo>
                <a:pt x="0" y="1497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92EDA-3F88-468D-9F94-55E3128BD393}">
      <dsp:nvSpPr>
        <dsp:cNvPr id="0" name=""/>
        <dsp:cNvSpPr/>
      </dsp:nvSpPr>
      <dsp:spPr>
        <a:xfrm>
          <a:off x="5916891" y="2963147"/>
          <a:ext cx="1119870" cy="562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68"/>
              </a:lnTo>
              <a:lnTo>
                <a:pt x="1119870" y="562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1125E-D958-4F31-9022-A8401DD6C69D}">
      <dsp:nvSpPr>
        <dsp:cNvPr id="0" name=""/>
        <dsp:cNvSpPr/>
      </dsp:nvSpPr>
      <dsp:spPr>
        <a:xfrm>
          <a:off x="3688751" y="2090835"/>
          <a:ext cx="2662652" cy="3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1"/>
              </a:lnTo>
              <a:lnTo>
                <a:pt x="2662652" y="215111"/>
              </a:lnTo>
              <a:lnTo>
                <a:pt x="2662652" y="329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CCC0D-0ADE-4C48-8892-C665A992D001}">
      <dsp:nvSpPr>
        <dsp:cNvPr id="0" name=""/>
        <dsp:cNvSpPr/>
      </dsp:nvSpPr>
      <dsp:spPr>
        <a:xfrm>
          <a:off x="2302622" y="2090835"/>
          <a:ext cx="1386129" cy="1179773"/>
        </a:xfrm>
        <a:custGeom>
          <a:avLst/>
          <a:gdLst/>
          <a:ahLst/>
          <a:cxnLst/>
          <a:rect l="0" t="0" r="0" b="0"/>
          <a:pathLst>
            <a:path>
              <a:moveTo>
                <a:pt x="1386129" y="0"/>
              </a:moveTo>
              <a:lnTo>
                <a:pt x="1386129" y="1065713"/>
              </a:lnTo>
              <a:lnTo>
                <a:pt x="0" y="1065713"/>
              </a:lnTo>
              <a:lnTo>
                <a:pt x="0" y="11797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5DF9-2145-4C26-8205-F6F21CE46B60}">
      <dsp:nvSpPr>
        <dsp:cNvPr id="0" name=""/>
        <dsp:cNvSpPr/>
      </dsp:nvSpPr>
      <dsp:spPr>
        <a:xfrm>
          <a:off x="734443" y="2090835"/>
          <a:ext cx="2954308" cy="329170"/>
        </a:xfrm>
        <a:custGeom>
          <a:avLst/>
          <a:gdLst/>
          <a:ahLst/>
          <a:cxnLst/>
          <a:rect l="0" t="0" r="0" b="0"/>
          <a:pathLst>
            <a:path>
              <a:moveTo>
                <a:pt x="2954308" y="0"/>
              </a:moveTo>
              <a:lnTo>
                <a:pt x="2954308" y="215111"/>
              </a:lnTo>
              <a:lnTo>
                <a:pt x="0" y="215111"/>
              </a:lnTo>
              <a:lnTo>
                <a:pt x="0" y="3291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EAEA7-FDBD-46C1-9D7B-1B881F4DD3B9}">
      <dsp:nvSpPr>
        <dsp:cNvPr id="0" name=""/>
        <dsp:cNvSpPr/>
      </dsp:nvSpPr>
      <dsp:spPr>
        <a:xfrm>
          <a:off x="3643031" y="1393414"/>
          <a:ext cx="91440" cy="154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3CED0-A828-43A1-876F-9BC4C35A76B3}">
      <dsp:nvSpPr>
        <dsp:cNvPr id="0" name=""/>
        <dsp:cNvSpPr/>
      </dsp:nvSpPr>
      <dsp:spPr>
        <a:xfrm>
          <a:off x="543141" y="585893"/>
          <a:ext cx="3145610" cy="26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19"/>
              </a:lnTo>
              <a:lnTo>
                <a:pt x="3145610" y="150319"/>
              </a:lnTo>
              <a:lnTo>
                <a:pt x="3145610" y="2643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E77A2-A55A-4677-89B1-EEB6B5386793}">
      <dsp:nvSpPr>
        <dsp:cNvPr id="0" name=""/>
        <dsp:cNvSpPr/>
      </dsp:nvSpPr>
      <dsp:spPr>
        <a:xfrm>
          <a:off x="543141" y="585893"/>
          <a:ext cx="1216687" cy="27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948"/>
              </a:lnTo>
              <a:lnTo>
                <a:pt x="1216687" y="161948"/>
              </a:lnTo>
              <a:lnTo>
                <a:pt x="1216687" y="2760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EBE21-D4BB-452C-90F9-13B2CD49BCB4}">
      <dsp:nvSpPr>
        <dsp:cNvPr id="0" name=""/>
        <dsp:cNvSpPr/>
      </dsp:nvSpPr>
      <dsp:spPr>
        <a:xfrm>
          <a:off x="497421" y="585893"/>
          <a:ext cx="91440" cy="2676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6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D4BCC-31E4-41A2-B23F-7451AAB47CA0}">
      <dsp:nvSpPr>
        <dsp:cNvPr id="0" name=""/>
        <dsp:cNvSpPr/>
      </dsp:nvSpPr>
      <dsp:spPr>
        <a:xfrm>
          <a:off x="5888560" y="1547693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Code Compliance</a:t>
          </a:r>
        </a:p>
      </dsp:txBody>
      <dsp:txXfrm>
        <a:off x="5888560" y="1547693"/>
        <a:ext cx="1086282" cy="543141"/>
      </dsp:txXfrm>
    </dsp:sp>
    <dsp:sp modelId="{26D2157C-1E0D-45FF-9ADD-7E84450DB3E8}">
      <dsp:nvSpPr>
        <dsp:cNvPr id="0" name=""/>
        <dsp:cNvSpPr/>
      </dsp:nvSpPr>
      <dsp:spPr>
        <a:xfrm>
          <a:off x="0" y="42752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Director of Administrative Services</a:t>
          </a:r>
        </a:p>
      </dsp:txBody>
      <dsp:txXfrm>
        <a:off x="0" y="42752"/>
        <a:ext cx="1086282" cy="543141"/>
      </dsp:txXfrm>
    </dsp:sp>
    <dsp:sp modelId="{39EEDFAE-7C8C-40F6-960C-5B7E44B987EA}">
      <dsp:nvSpPr>
        <dsp:cNvPr id="0" name=""/>
        <dsp:cNvSpPr/>
      </dsp:nvSpPr>
      <dsp:spPr>
        <a:xfrm>
          <a:off x="0" y="853591"/>
          <a:ext cx="1086282" cy="54314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Human Resources</a:t>
          </a:r>
        </a:p>
      </dsp:txBody>
      <dsp:txXfrm>
        <a:off x="0" y="853591"/>
        <a:ext cx="1086282" cy="543141"/>
      </dsp:txXfrm>
    </dsp:sp>
    <dsp:sp modelId="{75796DDE-4A3C-4197-8F95-ECECC223951A}">
      <dsp:nvSpPr>
        <dsp:cNvPr id="0" name=""/>
        <dsp:cNvSpPr/>
      </dsp:nvSpPr>
      <dsp:spPr>
        <a:xfrm>
          <a:off x="1216687" y="861901"/>
          <a:ext cx="1086282" cy="54314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</a:t>
          </a:r>
        </a:p>
      </dsp:txBody>
      <dsp:txXfrm>
        <a:off x="1216687" y="861901"/>
        <a:ext cx="1086282" cy="543141"/>
      </dsp:txXfrm>
    </dsp:sp>
    <dsp:sp modelId="{25C4F1BA-9EE3-49F2-8135-B19A3B73C4D1}">
      <dsp:nvSpPr>
        <dsp:cNvPr id="0" name=""/>
        <dsp:cNvSpPr/>
      </dsp:nvSpPr>
      <dsp:spPr>
        <a:xfrm>
          <a:off x="3145610" y="850273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Clerk’s Office</a:t>
          </a:r>
        </a:p>
      </dsp:txBody>
      <dsp:txXfrm>
        <a:off x="3145610" y="850273"/>
        <a:ext cx="1086282" cy="543141"/>
      </dsp:txXfrm>
    </dsp:sp>
    <dsp:sp modelId="{438EA2DE-858E-46E0-89AD-BF3AE59FCDF5}">
      <dsp:nvSpPr>
        <dsp:cNvPr id="0" name=""/>
        <dsp:cNvSpPr/>
      </dsp:nvSpPr>
      <dsp:spPr>
        <a:xfrm>
          <a:off x="3145610" y="1547693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Clerk</a:t>
          </a:r>
        </a:p>
      </dsp:txBody>
      <dsp:txXfrm>
        <a:off x="3145610" y="1547693"/>
        <a:ext cx="1086282" cy="543141"/>
      </dsp:txXfrm>
    </dsp:sp>
    <dsp:sp modelId="{54CE0CAF-EE6D-4CFE-BCBE-5E060640235C}">
      <dsp:nvSpPr>
        <dsp:cNvPr id="0" name=""/>
        <dsp:cNvSpPr/>
      </dsp:nvSpPr>
      <dsp:spPr>
        <a:xfrm>
          <a:off x="191302" y="2420005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Assistant City Clerk</a:t>
          </a:r>
        </a:p>
      </dsp:txBody>
      <dsp:txXfrm>
        <a:off x="191302" y="2420005"/>
        <a:ext cx="1086282" cy="543141"/>
      </dsp:txXfrm>
    </dsp:sp>
    <dsp:sp modelId="{DE5728C8-7BCC-4257-BB37-548750BDEFD7}">
      <dsp:nvSpPr>
        <dsp:cNvPr id="0" name=""/>
        <dsp:cNvSpPr/>
      </dsp:nvSpPr>
      <dsp:spPr>
        <a:xfrm>
          <a:off x="1759481" y="3270608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Council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Boards &amp; Commissions</a:t>
          </a:r>
        </a:p>
      </dsp:txBody>
      <dsp:txXfrm>
        <a:off x="1759481" y="3270608"/>
        <a:ext cx="1086282" cy="543141"/>
      </dsp:txXfrm>
    </dsp:sp>
    <dsp:sp modelId="{702DCC97-26E5-4BB3-B9EA-7B95720E18EA}">
      <dsp:nvSpPr>
        <dsp:cNvPr id="0" name=""/>
        <dsp:cNvSpPr/>
      </dsp:nvSpPr>
      <dsp:spPr>
        <a:xfrm>
          <a:off x="5808262" y="2420005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Executive Assistant</a:t>
          </a:r>
        </a:p>
      </dsp:txBody>
      <dsp:txXfrm>
        <a:off x="5808262" y="2420005"/>
        <a:ext cx="1086282" cy="543141"/>
      </dsp:txXfrm>
    </dsp:sp>
    <dsp:sp modelId="{C2113262-9625-43F1-BCE6-78AD8B8DF51A}">
      <dsp:nvSpPr>
        <dsp:cNvPr id="0" name=""/>
        <dsp:cNvSpPr/>
      </dsp:nvSpPr>
      <dsp:spPr>
        <a:xfrm>
          <a:off x="7036761" y="3253945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 Practices</a:t>
          </a:r>
        </a:p>
      </dsp:txBody>
      <dsp:txXfrm>
        <a:off x="7036761" y="3253945"/>
        <a:ext cx="1086282" cy="543141"/>
      </dsp:txXfrm>
    </dsp:sp>
    <dsp:sp modelId="{9C439DC0-B1D9-4154-9090-A65D715BE34D}">
      <dsp:nvSpPr>
        <dsp:cNvPr id="0" name=""/>
        <dsp:cNvSpPr/>
      </dsp:nvSpPr>
      <dsp:spPr>
        <a:xfrm>
          <a:off x="3875451" y="4189000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Administrative Information Specialist</a:t>
          </a:r>
        </a:p>
      </dsp:txBody>
      <dsp:txXfrm>
        <a:off x="3875451" y="4189000"/>
        <a:ext cx="1086282" cy="543141"/>
      </dsp:txXfrm>
    </dsp:sp>
    <dsp:sp modelId="{181701FD-85E9-43B0-820A-199973214778}">
      <dsp:nvSpPr>
        <dsp:cNvPr id="0" name=""/>
        <dsp:cNvSpPr/>
      </dsp:nvSpPr>
      <dsp:spPr>
        <a:xfrm>
          <a:off x="1785389" y="4200243"/>
          <a:ext cx="1028101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Administrative Information Technician</a:t>
          </a:r>
        </a:p>
      </dsp:txBody>
      <dsp:txXfrm>
        <a:off x="1785389" y="4200243"/>
        <a:ext cx="1028101" cy="543141"/>
      </dsp:txXfrm>
    </dsp:sp>
    <dsp:sp modelId="{BAD34981-B35D-426E-B7C5-B8AC8B654707}">
      <dsp:nvSpPr>
        <dsp:cNvPr id="0" name=""/>
        <dsp:cNvSpPr/>
      </dsp:nvSpPr>
      <dsp:spPr>
        <a:xfrm>
          <a:off x="3887878" y="3329083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Licensing</a:t>
          </a:r>
        </a:p>
      </dsp:txBody>
      <dsp:txXfrm>
        <a:off x="3887878" y="3329083"/>
        <a:ext cx="1086282" cy="543141"/>
      </dsp:txXfrm>
    </dsp:sp>
    <dsp:sp modelId="{655C3810-03BC-4B11-BE7E-A14901F8AAAB}">
      <dsp:nvSpPr>
        <dsp:cNvPr id="0" name=""/>
        <dsp:cNvSpPr/>
      </dsp:nvSpPr>
      <dsp:spPr>
        <a:xfrm>
          <a:off x="171912" y="3277783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Elections</a:t>
          </a:r>
        </a:p>
      </dsp:txBody>
      <dsp:txXfrm>
        <a:off x="171912" y="3277783"/>
        <a:ext cx="1086282" cy="543141"/>
      </dsp:txXfrm>
    </dsp:sp>
    <dsp:sp modelId="{3FDA7FB8-2268-4218-B70B-3BE945E0419A}">
      <dsp:nvSpPr>
        <dsp:cNvPr id="0" name=""/>
        <dsp:cNvSpPr/>
      </dsp:nvSpPr>
      <dsp:spPr>
        <a:xfrm>
          <a:off x="191899" y="4168431"/>
          <a:ext cx="1086282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Temporary Election Staffing</a:t>
          </a:r>
        </a:p>
      </dsp:txBody>
      <dsp:txXfrm>
        <a:off x="191899" y="4168431"/>
        <a:ext cx="1086282" cy="543141"/>
      </dsp:txXfrm>
    </dsp:sp>
    <dsp:sp modelId="{4711B33C-B10C-455F-AC58-22BB6D36D8F7}">
      <dsp:nvSpPr>
        <dsp:cNvPr id="0" name=""/>
        <dsp:cNvSpPr/>
      </dsp:nvSpPr>
      <dsp:spPr>
        <a:xfrm>
          <a:off x="7826456" y="1558328"/>
          <a:ext cx="1392157" cy="543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Data Practices Compliance Official</a:t>
          </a:r>
        </a:p>
      </dsp:txBody>
      <dsp:txXfrm>
        <a:off x="7826456" y="1558328"/>
        <a:ext cx="1392157" cy="54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D3D5F-7EDB-4093-A052-563A5C6BE8C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4B653-53B7-409E-9BA9-91B0BB23D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Odd years the City pays for ballots, even years the County pays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B653-53B7-409E-9BA9-91B0BB23DF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ISD 709 Reimbursement every other year for the $10K Miscellaneous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4B653-53B7-409E-9BA9-91B0BB23DF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8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0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2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BFEBB-0E76-4DC6-B545-0A55C74D38B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E888-17D3-41F5-9728-45E03B241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566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2698" y="3800896"/>
            <a:ext cx="7086601" cy="16557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City Clerk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370854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2023 Proposed Budget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58" y="5456658"/>
            <a:ext cx="1236242" cy="12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5C07-844C-4ACC-BE11-5C10F8F1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Boards &amp; Commissions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41D39-D6DA-43EF-ACCE-1ECF8902FCBD}"/>
              </a:ext>
            </a:extLst>
          </p:cNvPr>
          <p:cNvSpPr/>
          <p:nvPr/>
        </p:nvSpPr>
        <p:spPr>
          <a:xfrm>
            <a:off x="125818" y="2120949"/>
            <a:ext cx="99006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Provide support for 34 city boards and commissions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Coordination of board and commission appointees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Administration of board and commission oaths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Coordination and training of board and commission staffers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Board and commission recruitment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Liaison for Alcohol, Gambling &amp; Tobacco Commission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Liaison for Charter Commission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Board and commission realignment taskforce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4E4EE-DE3D-4F89-A995-5E86B977D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235743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B47D-71A8-433F-B82E-11A9D1E1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281AB-6846-4304-A11C-366ADDF13CD9}"/>
              </a:ext>
            </a:extLst>
          </p:cNvPr>
          <p:cNvSpPr/>
          <p:nvPr/>
        </p:nvSpPr>
        <p:spPr>
          <a:xfrm>
            <a:off x="1063255" y="1859340"/>
            <a:ext cx="763417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Licensing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1300+ Business Licenses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350+ Liquor Licenses</a:t>
            </a:r>
          </a:p>
          <a:p>
            <a:pPr lvl="2"/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1800+ Animal Licenses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40+ Special event permits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3941E-8360-4EDB-B7EF-0929BB745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80" y="1976437"/>
            <a:ext cx="27432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1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Elections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D2115-AA98-4242-BD51-BE66EE6184E3}"/>
              </a:ext>
            </a:extLst>
          </p:cNvPr>
          <p:cNvSpPr txBox="1"/>
          <p:nvPr/>
        </p:nvSpPr>
        <p:spPr>
          <a:xfrm>
            <a:off x="838199" y="1690688"/>
            <a:ext cx="107684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Redistricting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Precinct 35;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Voting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2016: 6000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2018: 5500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2020: 39,863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2022: 7,335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sz="1000" dirty="0"/>
              <a:t> Election Fun Facts: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We train and schedule over 350 election judges. 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Approximate time on each absentee ballot request 7 -12 minutes (from start to finish)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Approximate postage cost per absentee request: $1.70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Approximate cost for each absentee request (staff time, supplies): $13.45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Early voting starts 6 weeks prior to the election 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Early voting also takes place on the Saturday prior to elections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We schedule and coordinate with 34 locations across the city for election day voting 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Warehouse staff, which tests 40 voting machines and 35 </a:t>
            </a:r>
            <a:r>
              <a:rPr lang="en-US" sz="1000" dirty="0" err="1"/>
              <a:t>AutoMarks</a:t>
            </a:r>
            <a:r>
              <a:rPr lang="en-US" sz="1000" dirty="0"/>
              <a:t>, work for 5 weeks</a:t>
            </a:r>
          </a:p>
          <a:p>
            <a:pPr lvl="1"/>
            <a:r>
              <a:rPr lang="en-US" sz="1000" dirty="0"/>
              <a:t>prior to the election. </a:t>
            </a:r>
          </a:p>
          <a:p>
            <a:pPr marL="628650" lvl="1" indent="-171450">
              <a:buFontTx/>
              <a:buChar char="-"/>
            </a:pPr>
            <a:r>
              <a:rPr lang="en-US" sz="1000" dirty="0"/>
              <a:t>Average daily phone calls received by our office during the 2022 election cycle: 35</a:t>
            </a:r>
          </a:p>
          <a:p>
            <a:pPr marL="628650" lvl="1" indent="-171450">
              <a:buFontTx/>
              <a:buChar char="-"/>
            </a:pPr>
            <a:r>
              <a:rPr lang="en-US" sz="1000"/>
              <a:t>Staff overtime: 30 - 36 hours for 2022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49B43-08A2-4581-9084-3C5872552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660"/>
            <a:ext cx="5122332" cy="3841749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49C50559-7279-4652-96E9-3103A2602F6C}"/>
              </a:ext>
            </a:extLst>
          </p:cNvPr>
          <p:cNvSpPr/>
          <p:nvPr/>
        </p:nvSpPr>
        <p:spPr>
          <a:xfrm>
            <a:off x="973668" y="4083627"/>
            <a:ext cx="397932" cy="3221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2022 Accomplishments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64274C-9525-4E56-901E-B0554E5C6E3D}"/>
              </a:ext>
            </a:extLst>
          </p:cNvPr>
          <p:cNvSpPr txBox="1"/>
          <p:nvPr/>
        </p:nvSpPr>
        <p:spPr>
          <a:xfrm>
            <a:off x="838200" y="1541721"/>
            <a:ext cx="6156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Code Chapter 6 Revision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Saved citizens time and money by…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Eliminating “red tape” licensing and regulatory requirements;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Helped protect animals by…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Creating a new registration system for animal rescue groups;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Enabling Duluth Animal Control to more effectively address animal hoarding and abuse;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3B5F2-4B18-4F0C-9971-F2D8C9FFC11C}"/>
              </a:ext>
            </a:extLst>
          </p:cNvPr>
          <p:cNvSpPr txBox="1"/>
          <p:nvPr/>
        </p:nvSpPr>
        <p:spPr>
          <a:xfrm>
            <a:off x="1041991" y="4681042"/>
            <a:ext cx="7145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Re-staffing and re-training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83% turnover in 2022!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but one employee was either a new hire or promoted internally into a new position!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26729-093A-4C95-9A23-1926594F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68" y="1541721"/>
            <a:ext cx="2708288" cy="2031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84F7C7-5458-4CFA-B1CE-49F377357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49" y="4109645"/>
            <a:ext cx="3009472" cy="22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Opportunities &amp;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883A9-FEA4-4347-B97B-097CC15BEFFD}"/>
              </a:ext>
            </a:extLst>
          </p:cNvPr>
          <p:cNvSpPr txBox="1"/>
          <p:nvPr/>
        </p:nvSpPr>
        <p:spPr>
          <a:xfrm>
            <a:off x="838200" y="1594994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Earned Sick and Safe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Labor standards education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Wage Theft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Participation in multi agency labor standards group including MN Dept of Labor, US Dept of Labor, City of Minneapolis, City of Saint Paul, and MN Attorney General’s Office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Licensing Enforcement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 with DPD’s Professional Standards Unit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Licensing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Online applications &amp; renewals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Electronic payment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187FB5-6B48-42AF-BC10-92A00DA0D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76" y="2449693"/>
            <a:ext cx="3934047" cy="2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2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90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Fun Facts about our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F6E55-C74B-4666-B514-F4B95B4FA535}"/>
              </a:ext>
            </a:extLst>
          </p:cNvPr>
          <p:cNvSpPr txBox="1"/>
          <p:nvPr/>
        </p:nvSpPr>
        <p:spPr>
          <a:xfrm>
            <a:off x="1228946" y="1655265"/>
            <a:ext cx="389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license chickens and inspect their coops for Duluth Animal Control!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FCED4-A7C7-48B1-80F0-8DBDEF16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82" y="1270942"/>
            <a:ext cx="4090016" cy="2365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BE7C2-3311-4232-A83F-24F7761C4386}"/>
              </a:ext>
            </a:extLst>
          </p:cNvPr>
          <p:cNvSpPr txBox="1"/>
          <p:nvPr/>
        </p:nvSpPr>
        <p:spPr>
          <a:xfrm>
            <a:off x="7736071" y="4809867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license Goats!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5C628-D96B-4315-AAD5-FD741A4FE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7" y="3451669"/>
            <a:ext cx="4082016" cy="27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8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6403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002" y="5561339"/>
            <a:ext cx="1237595" cy="123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Division Overview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197109"/>
              </p:ext>
            </p:extLst>
          </p:nvPr>
        </p:nvGraphicFramePr>
        <p:xfrm>
          <a:off x="838199" y="1300899"/>
          <a:ext cx="10515600" cy="467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8818" y="5856970"/>
            <a:ext cx="313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 Proposed General Fund Expenditures $106,286,500</a:t>
            </a:r>
          </a:p>
        </p:txBody>
      </p:sp>
    </p:spTree>
    <p:extLst>
      <p:ext uri="{BB962C8B-B14F-4D97-AF65-F5344CB8AC3E}">
        <p14:creationId xmlns:p14="http://schemas.microsoft.com/office/powerpoint/2010/main" val="313519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2022 Budget vs 2023 Budget</a:t>
            </a:r>
            <a:br>
              <a:rPr lang="en-US" dirty="0"/>
            </a:br>
            <a:r>
              <a:rPr lang="en-US" dirty="0"/>
              <a:t>Expenditures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28926"/>
              </p:ext>
            </p:extLst>
          </p:nvPr>
        </p:nvGraphicFramePr>
        <p:xfrm>
          <a:off x="3535363" y="2236788"/>
          <a:ext cx="5257800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Worksheet" r:id="rId4" imgW="3520653" imgH="1105057" progId="Excel.Sheet.12">
                  <p:embed/>
                </p:oleObj>
              </mc:Choice>
              <mc:Fallback>
                <p:oleObj name="Worksheet" r:id="rId4" imgW="3520653" imgH="1105057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5363" y="2236788"/>
                        <a:ext cx="5257800" cy="164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14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FTE’s 2022 vs 2023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45016"/>
              </p:ext>
            </p:extLst>
          </p:nvPr>
        </p:nvGraphicFramePr>
        <p:xfrm>
          <a:off x="4331857" y="1690688"/>
          <a:ext cx="3905357" cy="224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Worksheet" r:id="rId3" imgW="3333611" imgH="1914505" progId="Excel.Sheet.12">
                  <p:embed/>
                </p:oleObj>
              </mc:Choice>
              <mc:Fallback>
                <p:oleObj name="Worksheet" r:id="rId3" imgW="3333611" imgH="1914505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1857" y="1690688"/>
                        <a:ext cx="3905357" cy="2242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71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Division</a:t>
            </a:r>
            <a:r>
              <a:rPr lang="en-US" dirty="0"/>
              <a:t> </a:t>
            </a:r>
            <a:r>
              <a:rPr lang="en-US" sz="3600" dirty="0"/>
              <a:t>Overview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63899"/>
              </p:ext>
            </p:extLst>
          </p:nvPr>
        </p:nvGraphicFramePr>
        <p:xfrm>
          <a:off x="701566" y="1008993"/>
          <a:ext cx="10515600" cy="517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E31263-1873-4D7C-B00B-364B1A9DC899}"/>
              </a:ext>
            </a:extLst>
          </p:cNvPr>
          <p:cNvCxnSpPr/>
          <p:nvPr/>
        </p:nvCxnSpPr>
        <p:spPr>
          <a:xfrm>
            <a:off x="1562988" y="3981891"/>
            <a:ext cx="0" cy="36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29BA9A-7602-4396-94CF-0E9262EAE734}"/>
              </a:ext>
            </a:extLst>
          </p:cNvPr>
          <p:cNvCxnSpPr/>
          <p:nvPr/>
        </p:nvCxnSpPr>
        <p:spPr>
          <a:xfrm>
            <a:off x="1562988" y="4736797"/>
            <a:ext cx="0" cy="43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A9E46B-2074-421A-A946-80D6EC6C575E}"/>
              </a:ext>
            </a:extLst>
          </p:cNvPr>
          <p:cNvCxnSpPr/>
          <p:nvPr/>
        </p:nvCxnSpPr>
        <p:spPr>
          <a:xfrm>
            <a:off x="1907997" y="3928727"/>
            <a:ext cx="563526" cy="36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E1C93-FDCA-470B-960C-1C9C3FFCD8D0}"/>
              </a:ext>
            </a:extLst>
          </p:cNvPr>
          <p:cNvCxnSpPr/>
          <p:nvPr/>
        </p:nvCxnSpPr>
        <p:spPr>
          <a:xfrm>
            <a:off x="3125972" y="4811225"/>
            <a:ext cx="0" cy="51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0B3099-B124-4E04-B2A1-77F320FEF457}"/>
              </a:ext>
            </a:extLst>
          </p:cNvPr>
          <p:cNvCxnSpPr/>
          <p:nvPr/>
        </p:nvCxnSpPr>
        <p:spPr>
          <a:xfrm>
            <a:off x="1964182" y="5497033"/>
            <a:ext cx="563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BFF93B-96E3-4F9A-8CAD-ED499BD48EF4}"/>
              </a:ext>
            </a:extLst>
          </p:cNvPr>
          <p:cNvCxnSpPr>
            <a:cxnSpLocks/>
          </p:cNvCxnSpPr>
          <p:nvPr/>
        </p:nvCxnSpPr>
        <p:spPr>
          <a:xfrm>
            <a:off x="5336812" y="4183177"/>
            <a:ext cx="1" cy="239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4D5D8C-12BB-423C-8893-F01A757E47DC}"/>
              </a:ext>
            </a:extLst>
          </p:cNvPr>
          <p:cNvCxnSpPr/>
          <p:nvPr/>
        </p:nvCxnSpPr>
        <p:spPr>
          <a:xfrm>
            <a:off x="5336812" y="4789952"/>
            <a:ext cx="0" cy="435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824EE3-FA98-4FC0-8D88-07394888C268}"/>
              </a:ext>
            </a:extLst>
          </p:cNvPr>
          <p:cNvCxnSpPr>
            <a:cxnSpLocks/>
          </p:cNvCxnSpPr>
          <p:nvPr/>
        </p:nvCxnSpPr>
        <p:spPr>
          <a:xfrm>
            <a:off x="4380614" y="4183177"/>
            <a:ext cx="956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705DC5-1399-47A3-812E-71D9DFFEFC34}"/>
              </a:ext>
            </a:extLst>
          </p:cNvPr>
          <p:cNvCxnSpPr>
            <a:cxnSpLocks/>
          </p:cNvCxnSpPr>
          <p:nvPr/>
        </p:nvCxnSpPr>
        <p:spPr>
          <a:xfrm>
            <a:off x="4792261" y="2796363"/>
            <a:ext cx="1812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D81DAB-D4E8-421D-9F56-E29EDA11D600}"/>
              </a:ext>
            </a:extLst>
          </p:cNvPr>
          <p:cNvCxnSpPr/>
          <p:nvPr/>
        </p:nvCxnSpPr>
        <p:spPr>
          <a:xfrm flipH="1">
            <a:off x="8484781" y="3104707"/>
            <a:ext cx="712382" cy="1198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96DE9E-2D7A-43A9-BAE9-BBFC652D4CEE}"/>
              </a:ext>
            </a:extLst>
          </p:cNvPr>
          <p:cNvCxnSpPr/>
          <p:nvPr/>
        </p:nvCxnSpPr>
        <p:spPr>
          <a:xfrm flipH="1">
            <a:off x="5698504" y="4540102"/>
            <a:ext cx="906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7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517" y="218440"/>
            <a:ext cx="6403848" cy="68643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Priority Based Budgeting – City Clerk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645408"/>
              </p:ext>
            </p:extLst>
          </p:nvPr>
        </p:nvGraphicFramePr>
        <p:xfrm>
          <a:off x="262393" y="904875"/>
          <a:ext cx="11091407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002" y="5558165"/>
            <a:ext cx="123759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71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2022 Budget vs 2023 Budget</a:t>
            </a:r>
            <a:br>
              <a:rPr lang="en-US" dirty="0"/>
            </a:br>
            <a:r>
              <a:rPr lang="en-US" dirty="0"/>
              <a:t>Revenues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43736"/>
              </p:ext>
            </p:extLst>
          </p:nvPr>
        </p:nvGraphicFramePr>
        <p:xfrm>
          <a:off x="3727160" y="1105799"/>
          <a:ext cx="4737680" cy="571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Worksheet" r:id="rId4" imgW="3448043" imgH="4153069" progId="Excel.Sheet.12">
                  <p:embed/>
                </p:oleObj>
              </mc:Choice>
              <mc:Fallback>
                <p:oleObj name="Worksheet" r:id="rId4" imgW="3448043" imgH="4153069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7160" y="1105799"/>
                        <a:ext cx="4737680" cy="571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86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641" y="5534103"/>
            <a:ext cx="1243692" cy="123759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994" y="359525"/>
            <a:ext cx="10514012" cy="814039"/>
          </a:xfrm>
        </p:spPr>
        <p:txBody>
          <a:bodyPr/>
          <a:lstStyle/>
          <a:p>
            <a:pPr algn="ctr"/>
            <a:r>
              <a:rPr lang="en-US" dirty="0"/>
              <a:t>Other Responsibilities of the City Clerk’s Office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727208" y="1288521"/>
            <a:ext cx="4923059" cy="5209954"/>
          </a:xfrm>
        </p:spPr>
        <p:txBody>
          <a:bodyPr>
            <a:norm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  Data Practices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   Process requests for public data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   Approximately 150+ annual requests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  City Hall Mail Room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   Process all incoming &amp; outgoing mail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   60,000+ pieces of outgoing mail annually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Code Compliance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Earned Sick and Safe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Conversion Therapy Ban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Plastic Bag 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Licensing Enforcement</a:t>
            </a:r>
          </a:p>
          <a:p>
            <a:pPr lvl="2"/>
            <a:endParaRPr lang="en-US" sz="1000" dirty="0"/>
          </a:p>
          <a:p>
            <a:pPr lvl="1"/>
            <a:r>
              <a:rPr lang="en-US" dirty="0"/>
              <a:t>Public Information &amp; Referral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City Hall Use Permits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City Hall Public Posting Inquiries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Licensing &amp; regulatory inquiries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Public Service Inquiries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Maintain various city websites including for the city council, boards and commissions, elections, etc.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4844343-C80B-43D3-9D58-8BBFAF1DB403}"/>
              </a:ext>
            </a:extLst>
          </p:cNvPr>
          <p:cNvSpPr txBox="1">
            <a:spLocks/>
          </p:cNvSpPr>
          <p:nvPr/>
        </p:nvSpPr>
        <p:spPr>
          <a:xfrm>
            <a:off x="727208" y="1825626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11A0EC-3E23-4D68-AD40-43C04963D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245"/>
            <a:ext cx="4338084" cy="32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44C9-A0B5-4728-AFA4-1B63A175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City Council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FED18-EA01-4AF6-94B2-FF2806154DC8}"/>
              </a:ext>
            </a:extLst>
          </p:cNvPr>
          <p:cNvSpPr txBox="1"/>
          <p:nvPr/>
        </p:nvSpPr>
        <p:spPr>
          <a:xfrm>
            <a:off x="935663" y="2041450"/>
            <a:ext cx="91971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Preparing agendas and minutes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Recording &amp; broadcasting meetings in cooperation with </a:t>
            </a:r>
            <a:r>
              <a:rPr lang="en-US" sz="2400" dirty="0" err="1"/>
              <a:t>PactTV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Coordinating council meeting schedule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Managing council 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Relaying council correspondences to news media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Overseeing technical upgrades to council chambers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Providing council amenities such as meals, snacks, printouts, nametags, parking passes,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2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685</Words>
  <Application>Microsoft Office PowerPoint</Application>
  <PresentationFormat>Widescreen</PresentationFormat>
  <Paragraphs>141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Worksheet</vt:lpstr>
      <vt:lpstr>2023 Proposed Budget</vt:lpstr>
      <vt:lpstr>Division Overview</vt:lpstr>
      <vt:lpstr>2022 Budget vs 2023 Budget Expenditures</vt:lpstr>
      <vt:lpstr>FTE’s 2022 vs 2023</vt:lpstr>
      <vt:lpstr>Division Overview</vt:lpstr>
      <vt:lpstr>Priority Based Budgeting – City Clerk</vt:lpstr>
      <vt:lpstr>2022 Budget vs 2023 Budget Revenues</vt:lpstr>
      <vt:lpstr>Other Responsibilities of the City Clerk’s Office</vt:lpstr>
      <vt:lpstr>City Council Support</vt:lpstr>
      <vt:lpstr>Boards &amp; Commissions</vt:lpstr>
      <vt:lpstr>Licensing</vt:lpstr>
      <vt:lpstr>Elections</vt:lpstr>
      <vt:lpstr>2022 Accomplishments</vt:lpstr>
      <vt:lpstr>Opportunities &amp; Challenges</vt:lpstr>
      <vt:lpstr>Fun Facts about our Division</vt:lpstr>
      <vt:lpstr>Questions?</vt:lpstr>
    </vt:vector>
  </TitlesOfParts>
  <Company>City of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Van Daele</dc:creator>
  <cp:lastModifiedBy>Ian B. Johnson</cp:lastModifiedBy>
  <cp:revision>185</cp:revision>
  <cp:lastPrinted>2019-09-16T15:50:18Z</cp:lastPrinted>
  <dcterms:created xsi:type="dcterms:W3CDTF">2019-07-30T03:06:06Z</dcterms:created>
  <dcterms:modified xsi:type="dcterms:W3CDTF">2022-12-01T17:59:13Z</dcterms:modified>
</cp:coreProperties>
</file>